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5" r:id="rId4"/>
    <p:sldId id="259" r:id="rId5"/>
    <p:sldId id="267" r:id="rId6"/>
    <p:sldId id="266" r:id="rId7"/>
    <p:sldId id="269" r:id="rId8"/>
    <p:sldId id="270" r:id="rId9"/>
    <p:sldId id="263" r:id="rId10"/>
    <p:sldId id="268" r:id="rId11"/>
    <p:sldId id="262" r:id="rId12"/>
    <p:sldId id="264" r:id="rId13"/>
    <p:sldId id="276" r:id="rId14"/>
    <p:sldId id="277" r:id="rId15"/>
    <p:sldId id="275" r:id="rId16"/>
    <p:sldId id="281" r:id="rId17"/>
    <p:sldId id="282" r:id="rId18"/>
    <p:sldId id="284" r:id="rId19"/>
    <p:sldId id="285" r:id="rId20"/>
    <p:sldId id="287" r:id="rId21"/>
    <p:sldId id="288" r:id="rId22"/>
    <p:sldId id="289" r:id="rId23"/>
    <p:sldId id="286" r:id="rId24"/>
    <p:sldId id="279" r:id="rId25"/>
    <p:sldId id="278" r:id="rId26"/>
    <p:sldId id="280" r:id="rId27"/>
    <p:sldId id="290" r:id="rId28"/>
    <p:sldId id="291" r:id="rId29"/>
    <p:sldId id="293" r:id="rId30"/>
    <p:sldId id="292" r:id="rId31"/>
    <p:sldId id="294" r:id="rId32"/>
    <p:sldId id="295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27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FFFFFF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1BF2F9-6B3F-4A4C-803E-819AA9FFEFDA}" v="133" dt="2022-08-07T20:02:27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son trachu" userId="6eee57d3-532b-4a3f-8305-36424373c7d7" providerId="ADAL" clId="{39E16398-A8E9-4158-AFC2-102A801BFBE2}"/>
    <pc:docChg chg="addSld delSld modSld sldOrd addMainMaster delMainMaster modMainMaster">
      <pc:chgData name="koson trachu" userId="6eee57d3-532b-4a3f-8305-36424373c7d7" providerId="ADAL" clId="{39E16398-A8E9-4158-AFC2-102A801BFBE2}" dt="2022-08-07T11:38:19.853" v="350" actId="20577"/>
      <pc:docMkLst>
        <pc:docMk/>
      </pc:docMkLst>
      <pc:sldChg chg="del ord">
        <pc:chgData name="koson trachu" userId="6eee57d3-532b-4a3f-8305-36424373c7d7" providerId="ADAL" clId="{39E16398-A8E9-4158-AFC2-102A801BFBE2}" dt="2022-08-07T11:37:08.871" v="270" actId="2696"/>
        <pc:sldMkLst>
          <pc:docMk/>
          <pc:sldMk cId="1552626253" sldId="256"/>
        </pc:sldMkLst>
      </pc:sldChg>
      <pc:sldChg chg="add">
        <pc:chgData name="koson trachu" userId="6eee57d3-532b-4a3f-8305-36424373c7d7" providerId="ADAL" clId="{39E16398-A8E9-4158-AFC2-102A801BFBE2}" dt="2022-08-07T11:33:10.626" v="1"/>
        <pc:sldMkLst>
          <pc:docMk/>
          <pc:sldMk cId="235867870" sldId="257"/>
        </pc:sldMkLst>
      </pc:sldChg>
      <pc:sldChg chg="modSp add mod">
        <pc:chgData name="koson trachu" userId="6eee57d3-532b-4a3f-8305-36424373c7d7" providerId="ADAL" clId="{39E16398-A8E9-4158-AFC2-102A801BFBE2}" dt="2022-08-07T11:34:22.200" v="50" actId="403"/>
        <pc:sldMkLst>
          <pc:docMk/>
          <pc:sldMk cId="3079191553" sldId="258"/>
        </pc:sldMkLst>
        <pc:spChg chg="mod">
          <ac:chgData name="koson trachu" userId="6eee57d3-532b-4a3f-8305-36424373c7d7" providerId="ADAL" clId="{39E16398-A8E9-4158-AFC2-102A801BFBE2}" dt="2022-08-07T11:34:10.308" v="43" actId="2711"/>
          <ac:spMkLst>
            <pc:docMk/>
            <pc:sldMk cId="3079191553" sldId="258"/>
            <ac:spMk id="2" creationId="{6363787D-9FC2-1AF5-07BA-65BD90359EF0}"/>
          </ac:spMkLst>
        </pc:spChg>
        <pc:spChg chg="mod">
          <ac:chgData name="koson trachu" userId="6eee57d3-532b-4a3f-8305-36424373c7d7" providerId="ADAL" clId="{39E16398-A8E9-4158-AFC2-102A801BFBE2}" dt="2022-08-07T11:34:22.200" v="50" actId="403"/>
          <ac:spMkLst>
            <pc:docMk/>
            <pc:sldMk cId="3079191553" sldId="258"/>
            <ac:spMk id="3" creationId="{E1EFABD3-74D4-987C-1145-6486F92B008F}"/>
          </ac:spMkLst>
        </pc:spChg>
      </pc:sldChg>
      <pc:sldChg chg="modSp add mod ord">
        <pc:chgData name="koson trachu" userId="6eee57d3-532b-4a3f-8305-36424373c7d7" providerId="ADAL" clId="{39E16398-A8E9-4158-AFC2-102A801BFBE2}" dt="2022-08-07T11:36:57.682" v="265"/>
        <pc:sldMkLst>
          <pc:docMk/>
          <pc:sldMk cId="3267331943" sldId="259"/>
        </pc:sldMkLst>
        <pc:spChg chg="mod">
          <ac:chgData name="koson trachu" userId="6eee57d3-532b-4a3f-8305-36424373c7d7" providerId="ADAL" clId="{39E16398-A8E9-4158-AFC2-102A801BFBE2}" dt="2022-08-07T11:35:27.305" v="140" actId="20577"/>
          <ac:spMkLst>
            <pc:docMk/>
            <pc:sldMk cId="3267331943" sldId="259"/>
            <ac:spMk id="2" creationId="{6363787D-9FC2-1AF5-07BA-65BD90359EF0}"/>
          </ac:spMkLst>
        </pc:spChg>
      </pc:sldChg>
      <pc:sldChg chg="modSp add mod">
        <pc:chgData name="koson trachu" userId="6eee57d3-532b-4a3f-8305-36424373c7d7" providerId="ADAL" clId="{39E16398-A8E9-4158-AFC2-102A801BFBE2}" dt="2022-08-07T11:38:19.853" v="350" actId="20577"/>
        <pc:sldMkLst>
          <pc:docMk/>
          <pc:sldMk cId="2214197342" sldId="260"/>
        </pc:sldMkLst>
        <pc:spChg chg="mod">
          <ac:chgData name="koson trachu" userId="6eee57d3-532b-4a3f-8305-36424373c7d7" providerId="ADAL" clId="{39E16398-A8E9-4158-AFC2-102A801BFBE2}" dt="2022-08-07T11:36:09.277" v="192" actId="20577"/>
          <ac:spMkLst>
            <pc:docMk/>
            <pc:sldMk cId="2214197342" sldId="260"/>
            <ac:spMk id="2" creationId="{A4BC8444-887D-F0D4-DF97-955B556162FD}"/>
          </ac:spMkLst>
        </pc:spChg>
        <pc:spChg chg="mod">
          <ac:chgData name="koson trachu" userId="6eee57d3-532b-4a3f-8305-36424373c7d7" providerId="ADAL" clId="{39E16398-A8E9-4158-AFC2-102A801BFBE2}" dt="2022-08-07T11:38:19.853" v="350" actId="20577"/>
          <ac:spMkLst>
            <pc:docMk/>
            <pc:sldMk cId="2214197342" sldId="260"/>
            <ac:spMk id="3" creationId="{39B7BEEA-9307-ED0A-DD63-13B6A9A80D76}"/>
          </ac:spMkLst>
        </pc:spChg>
        <pc:spChg chg="mod">
          <ac:chgData name="koson trachu" userId="6eee57d3-532b-4a3f-8305-36424373c7d7" providerId="ADAL" clId="{39E16398-A8E9-4158-AFC2-102A801BFBE2}" dt="2022-08-07T11:34:42.072" v="53" actId="2711"/>
          <ac:spMkLst>
            <pc:docMk/>
            <pc:sldMk cId="2214197342" sldId="260"/>
            <ac:spMk id="4" creationId="{E4AB7E16-20BF-7514-DBC6-60965D82704F}"/>
          </ac:spMkLst>
        </pc:spChg>
      </pc:sldChg>
      <pc:sldChg chg="modSp add mod">
        <pc:chgData name="koson trachu" userId="6eee57d3-532b-4a3f-8305-36424373c7d7" providerId="ADAL" clId="{39E16398-A8E9-4158-AFC2-102A801BFBE2}" dt="2022-08-07T11:37:30.890" v="301" actId="20577"/>
        <pc:sldMkLst>
          <pc:docMk/>
          <pc:sldMk cId="1852811134" sldId="261"/>
        </pc:sldMkLst>
        <pc:spChg chg="mod">
          <ac:chgData name="koson trachu" userId="6eee57d3-532b-4a3f-8305-36424373c7d7" providerId="ADAL" clId="{39E16398-A8E9-4158-AFC2-102A801BFBE2}" dt="2022-08-07T11:37:26.581" v="300" actId="20577"/>
          <ac:spMkLst>
            <pc:docMk/>
            <pc:sldMk cId="1852811134" sldId="261"/>
            <ac:spMk id="2" creationId="{A4BC8444-887D-F0D4-DF97-955B556162FD}"/>
          </ac:spMkLst>
        </pc:spChg>
        <pc:spChg chg="mod">
          <ac:chgData name="koson trachu" userId="6eee57d3-532b-4a3f-8305-36424373c7d7" providerId="ADAL" clId="{39E16398-A8E9-4158-AFC2-102A801BFBE2}" dt="2022-08-07T11:37:30.890" v="301" actId="20577"/>
          <ac:spMkLst>
            <pc:docMk/>
            <pc:sldMk cId="1852811134" sldId="261"/>
            <ac:spMk id="3" creationId="{39B7BEEA-9307-ED0A-DD63-13B6A9A80D76}"/>
          </ac:spMkLst>
        </pc:spChg>
      </pc:sldChg>
      <pc:sldMasterChg chg="add addSldLayout">
        <pc:chgData name="koson trachu" userId="6eee57d3-532b-4a3f-8305-36424373c7d7" providerId="ADAL" clId="{39E16398-A8E9-4158-AFC2-102A801BFBE2}" dt="2022-08-07T11:33:57.870" v="41" actId="27028"/>
        <pc:sldMasterMkLst>
          <pc:docMk/>
          <pc:sldMasterMk cId="1926193824" sldId="2147483648"/>
        </pc:sldMasterMkLst>
        <pc:sldLayoutChg chg="add">
          <pc:chgData name="koson trachu" userId="6eee57d3-532b-4a3f-8305-36424373c7d7" providerId="ADAL" clId="{39E16398-A8E9-4158-AFC2-102A801BFBE2}" dt="2022-08-07T11:33:10.626" v="0" actId="27028"/>
          <pc:sldLayoutMkLst>
            <pc:docMk/>
            <pc:sldMasterMk cId="1926193824" sldId="2147483648"/>
            <pc:sldLayoutMk cId="2134484146" sldId="2147483649"/>
          </pc:sldLayoutMkLst>
        </pc:sldLayoutChg>
        <pc:sldLayoutChg chg="add">
          <pc:chgData name="koson trachu" userId="6eee57d3-532b-4a3f-8305-36424373c7d7" providerId="ADAL" clId="{39E16398-A8E9-4158-AFC2-102A801BFBE2}" dt="2022-08-07T11:33:57.870" v="41" actId="27028"/>
          <pc:sldLayoutMkLst>
            <pc:docMk/>
            <pc:sldMasterMk cId="1926193824" sldId="2147483648"/>
            <pc:sldLayoutMk cId="983109132" sldId="2147483650"/>
          </pc:sldLayoutMkLst>
        </pc:sldLayoutChg>
        <pc:sldLayoutChg chg="add">
          <pc:chgData name="koson trachu" userId="6eee57d3-532b-4a3f-8305-36424373c7d7" providerId="ADAL" clId="{39E16398-A8E9-4158-AFC2-102A801BFBE2}" dt="2022-08-07T11:33:17.418" v="4" actId="27028"/>
          <pc:sldLayoutMkLst>
            <pc:docMk/>
            <pc:sldMasterMk cId="1926193824" sldId="2147483648"/>
            <pc:sldLayoutMk cId="619359991" sldId="2147483651"/>
          </pc:sldLayoutMkLst>
        </pc:sldLayoutChg>
      </pc:sldMasterChg>
      <pc:sldMasterChg chg="del replId delSldLayout modSldLayout">
        <pc:chgData name="koson trachu" userId="6eee57d3-532b-4a3f-8305-36424373c7d7" providerId="ADAL" clId="{39E16398-A8E9-4158-AFC2-102A801BFBE2}" dt="2022-08-07T11:37:08.871" v="270" actId="2696"/>
        <pc:sldMasterMkLst>
          <pc:docMk/>
          <pc:sldMasterMk cId="1495991904" sldId="2147483660"/>
        </pc:sldMasterMkLst>
        <pc:sldLayoutChg chg="del">
          <pc:chgData name="koson trachu" userId="6eee57d3-532b-4a3f-8305-36424373c7d7" providerId="ADAL" clId="{39E16398-A8E9-4158-AFC2-102A801BFBE2}" dt="2022-08-07T11:37:08.871" v="270" actId="2696"/>
          <pc:sldLayoutMkLst>
            <pc:docMk/>
            <pc:sldMasterMk cId="1495991904" sldId="2147483660"/>
            <pc:sldLayoutMk cId="1674239457" sldId="2147483652"/>
          </pc:sldLayoutMkLst>
        </pc:sldLayoutChg>
        <pc:sldLayoutChg chg="del">
          <pc:chgData name="koson trachu" userId="6eee57d3-532b-4a3f-8305-36424373c7d7" providerId="ADAL" clId="{39E16398-A8E9-4158-AFC2-102A801BFBE2}" dt="2022-08-07T11:37:08.871" v="270" actId="2696"/>
          <pc:sldLayoutMkLst>
            <pc:docMk/>
            <pc:sldMasterMk cId="1495991904" sldId="2147483660"/>
            <pc:sldLayoutMk cId="2530971871" sldId="2147483653"/>
          </pc:sldLayoutMkLst>
        </pc:sldLayoutChg>
        <pc:sldLayoutChg chg="del">
          <pc:chgData name="koson trachu" userId="6eee57d3-532b-4a3f-8305-36424373c7d7" providerId="ADAL" clId="{39E16398-A8E9-4158-AFC2-102A801BFBE2}" dt="2022-08-07T11:37:08.871" v="270" actId="2696"/>
          <pc:sldLayoutMkLst>
            <pc:docMk/>
            <pc:sldMasterMk cId="1495991904" sldId="2147483660"/>
            <pc:sldLayoutMk cId="3071683710" sldId="2147483654"/>
          </pc:sldLayoutMkLst>
        </pc:sldLayoutChg>
        <pc:sldLayoutChg chg="del">
          <pc:chgData name="koson trachu" userId="6eee57d3-532b-4a3f-8305-36424373c7d7" providerId="ADAL" clId="{39E16398-A8E9-4158-AFC2-102A801BFBE2}" dt="2022-08-07T11:37:08.871" v="270" actId="2696"/>
          <pc:sldLayoutMkLst>
            <pc:docMk/>
            <pc:sldMasterMk cId="1495991904" sldId="2147483660"/>
            <pc:sldLayoutMk cId="2586103049" sldId="2147483655"/>
          </pc:sldLayoutMkLst>
        </pc:sldLayoutChg>
        <pc:sldLayoutChg chg="del">
          <pc:chgData name="koson trachu" userId="6eee57d3-532b-4a3f-8305-36424373c7d7" providerId="ADAL" clId="{39E16398-A8E9-4158-AFC2-102A801BFBE2}" dt="2022-08-07T11:37:08.871" v="270" actId="2696"/>
          <pc:sldLayoutMkLst>
            <pc:docMk/>
            <pc:sldMasterMk cId="1495991904" sldId="2147483660"/>
            <pc:sldLayoutMk cId="2544506641" sldId="2147483656"/>
          </pc:sldLayoutMkLst>
        </pc:sldLayoutChg>
        <pc:sldLayoutChg chg="del">
          <pc:chgData name="koson trachu" userId="6eee57d3-532b-4a3f-8305-36424373c7d7" providerId="ADAL" clId="{39E16398-A8E9-4158-AFC2-102A801BFBE2}" dt="2022-08-07T11:37:08.871" v="270" actId="2696"/>
          <pc:sldLayoutMkLst>
            <pc:docMk/>
            <pc:sldMasterMk cId="1495991904" sldId="2147483660"/>
            <pc:sldLayoutMk cId="428980931" sldId="2147483657"/>
          </pc:sldLayoutMkLst>
        </pc:sldLayoutChg>
        <pc:sldLayoutChg chg="del">
          <pc:chgData name="koson trachu" userId="6eee57d3-532b-4a3f-8305-36424373c7d7" providerId="ADAL" clId="{39E16398-A8E9-4158-AFC2-102A801BFBE2}" dt="2022-08-07T11:37:08.871" v="270" actId="2696"/>
          <pc:sldLayoutMkLst>
            <pc:docMk/>
            <pc:sldMasterMk cId="1495991904" sldId="2147483660"/>
            <pc:sldLayoutMk cId="272553200" sldId="2147483658"/>
          </pc:sldLayoutMkLst>
        </pc:sldLayoutChg>
        <pc:sldLayoutChg chg="del">
          <pc:chgData name="koson trachu" userId="6eee57d3-532b-4a3f-8305-36424373c7d7" providerId="ADAL" clId="{39E16398-A8E9-4158-AFC2-102A801BFBE2}" dt="2022-08-07T11:37:08.871" v="270" actId="2696"/>
          <pc:sldLayoutMkLst>
            <pc:docMk/>
            <pc:sldMasterMk cId="1495991904" sldId="2147483660"/>
            <pc:sldLayoutMk cId="167204408" sldId="2147483659"/>
          </pc:sldLayoutMkLst>
        </pc:sldLayoutChg>
        <pc:sldLayoutChg chg="del replId">
          <pc:chgData name="koson trachu" userId="6eee57d3-532b-4a3f-8305-36424373c7d7" providerId="ADAL" clId="{39E16398-A8E9-4158-AFC2-102A801BFBE2}" dt="2022-08-07T11:37:08.871" v="270" actId="2696"/>
          <pc:sldLayoutMkLst>
            <pc:docMk/>
            <pc:sldMasterMk cId="1495991904" sldId="2147483660"/>
            <pc:sldLayoutMk cId="3628298965" sldId="2147483661"/>
          </pc:sldLayoutMkLst>
        </pc:sldLayoutChg>
        <pc:sldLayoutChg chg="del replId">
          <pc:chgData name="koson trachu" userId="6eee57d3-532b-4a3f-8305-36424373c7d7" providerId="ADAL" clId="{39E16398-A8E9-4158-AFC2-102A801BFBE2}" dt="2022-08-07T11:37:08.871" v="270" actId="2696"/>
          <pc:sldLayoutMkLst>
            <pc:docMk/>
            <pc:sldMasterMk cId="1495991904" sldId="2147483660"/>
            <pc:sldLayoutMk cId="466429852" sldId="2147483662"/>
          </pc:sldLayoutMkLst>
        </pc:sldLayoutChg>
        <pc:sldLayoutChg chg="del replId">
          <pc:chgData name="koson trachu" userId="6eee57d3-532b-4a3f-8305-36424373c7d7" providerId="ADAL" clId="{39E16398-A8E9-4158-AFC2-102A801BFBE2}" dt="2022-08-07T11:37:08.871" v="270" actId="2696"/>
          <pc:sldLayoutMkLst>
            <pc:docMk/>
            <pc:sldMasterMk cId="1495991904" sldId="2147483660"/>
            <pc:sldLayoutMk cId="681924355" sldId="2147483663"/>
          </pc:sldLayoutMkLst>
        </pc:sldLayoutChg>
      </pc:sldMasterChg>
    </pc:docChg>
  </pc:docChgLst>
  <pc:docChgLst>
    <pc:chgData name="koson trachu" userId="6eee57d3-532b-4a3f-8305-36424373c7d7" providerId="ADAL" clId="{0A1BF2F9-6B3F-4A4C-803E-819AA9FFEFDA}"/>
    <pc:docChg chg="undo custSel addSld delSld modSld sldOrd">
      <pc:chgData name="koson trachu" userId="6eee57d3-532b-4a3f-8305-36424373c7d7" providerId="ADAL" clId="{0A1BF2F9-6B3F-4A4C-803E-819AA9FFEFDA}" dt="2022-08-07T20:02:27.253" v="4967" actId="403"/>
      <pc:docMkLst>
        <pc:docMk/>
      </pc:docMkLst>
      <pc:sldChg chg="modSp mod">
        <pc:chgData name="koson trachu" userId="6eee57d3-532b-4a3f-8305-36424373c7d7" providerId="ADAL" clId="{0A1BF2F9-6B3F-4A4C-803E-819AA9FFEFDA}" dt="2022-08-07T13:53:45.553" v="78" actId="20577"/>
        <pc:sldMkLst>
          <pc:docMk/>
          <pc:sldMk cId="235867870" sldId="257"/>
        </pc:sldMkLst>
        <pc:spChg chg="mod">
          <ac:chgData name="koson trachu" userId="6eee57d3-532b-4a3f-8305-36424373c7d7" providerId="ADAL" clId="{0A1BF2F9-6B3F-4A4C-803E-819AA9FFEFDA}" dt="2022-08-07T13:52:51.375" v="0" actId="20577"/>
          <ac:spMkLst>
            <pc:docMk/>
            <pc:sldMk cId="235867870" sldId="257"/>
            <ac:spMk id="2" creationId="{6363787D-9FC2-1AF5-07BA-65BD90359EF0}"/>
          </ac:spMkLst>
        </pc:spChg>
        <pc:spChg chg="mod">
          <ac:chgData name="koson trachu" userId="6eee57d3-532b-4a3f-8305-36424373c7d7" providerId="ADAL" clId="{0A1BF2F9-6B3F-4A4C-803E-819AA9FFEFDA}" dt="2022-08-07T13:53:45.553" v="78" actId="20577"/>
          <ac:spMkLst>
            <pc:docMk/>
            <pc:sldMk cId="235867870" sldId="257"/>
            <ac:spMk id="3" creationId="{E1EFABD3-74D4-987C-1145-6486F92B008F}"/>
          </ac:spMkLst>
        </pc:spChg>
      </pc:sldChg>
      <pc:sldChg chg="modSp del mod">
        <pc:chgData name="koson trachu" userId="6eee57d3-532b-4a3f-8305-36424373c7d7" providerId="ADAL" clId="{0A1BF2F9-6B3F-4A4C-803E-819AA9FFEFDA}" dt="2022-08-07T16:57:56.442" v="2197" actId="2696"/>
        <pc:sldMkLst>
          <pc:docMk/>
          <pc:sldMk cId="3079191553" sldId="258"/>
        </pc:sldMkLst>
        <pc:spChg chg="mod">
          <ac:chgData name="koson trachu" userId="6eee57d3-532b-4a3f-8305-36424373c7d7" providerId="ADAL" clId="{0A1BF2F9-6B3F-4A4C-803E-819AA9FFEFDA}" dt="2022-08-07T15:56:29.405" v="883"/>
          <ac:spMkLst>
            <pc:docMk/>
            <pc:sldMk cId="3079191553" sldId="258"/>
            <ac:spMk id="2" creationId="{6363787D-9FC2-1AF5-07BA-65BD90359EF0}"/>
          </ac:spMkLst>
        </pc:spChg>
        <pc:spChg chg="mod">
          <ac:chgData name="koson trachu" userId="6eee57d3-532b-4a3f-8305-36424373c7d7" providerId="ADAL" clId="{0A1BF2F9-6B3F-4A4C-803E-819AA9FFEFDA}" dt="2022-08-07T15:56:43.376" v="897" actId="404"/>
          <ac:spMkLst>
            <pc:docMk/>
            <pc:sldMk cId="3079191553" sldId="258"/>
            <ac:spMk id="3" creationId="{E1EFABD3-74D4-987C-1145-6486F92B008F}"/>
          </ac:spMkLst>
        </pc:spChg>
      </pc:sldChg>
      <pc:sldChg chg="modSp mod">
        <pc:chgData name="koson trachu" userId="6eee57d3-532b-4a3f-8305-36424373c7d7" providerId="ADAL" clId="{0A1BF2F9-6B3F-4A4C-803E-819AA9FFEFDA}" dt="2022-08-07T17:02:02.764" v="2200" actId="6549"/>
        <pc:sldMkLst>
          <pc:docMk/>
          <pc:sldMk cId="3267331943" sldId="259"/>
        </pc:sldMkLst>
        <pc:spChg chg="mod">
          <ac:chgData name="koson trachu" userId="6eee57d3-532b-4a3f-8305-36424373c7d7" providerId="ADAL" clId="{0A1BF2F9-6B3F-4A4C-803E-819AA9FFEFDA}" dt="2022-08-07T15:55:44.282" v="871" actId="21"/>
          <ac:spMkLst>
            <pc:docMk/>
            <pc:sldMk cId="3267331943" sldId="259"/>
            <ac:spMk id="2" creationId="{6363787D-9FC2-1AF5-07BA-65BD90359EF0}"/>
          </ac:spMkLst>
        </pc:spChg>
        <pc:spChg chg="mod">
          <ac:chgData name="koson trachu" userId="6eee57d3-532b-4a3f-8305-36424373c7d7" providerId="ADAL" clId="{0A1BF2F9-6B3F-4A4C-803E-819AA9FFEFDA}" dt="2022-08-07T17:02:02.764" v="2200" actId="6549"/>
          <ac:spMkLst>
            <pc:docMk/>
            <pc:sldMk cId="3267331943" sldId="259"/>
            <ac:spMk id="3" creationId="{E1EFABD3-74D4-987C-1145-6486F92B008F}"/>
          </ac:spMkLst>
        </pc:spChg>
      </pc:sldChg>
      <pc:sldChg chg="del">
        <pc:chgData name="koson trachu" userId="6eee57d3-532b-4a3f-8305-36424373c7d7" providerId="ADAL" clId="{0A1BF2F9-6B3F-4A4C-803E-819AA9FFEFDA}" dt="2022-08-07T19:18:47.313" v="4222" actId="47"/>
        <pc:sldMkLst>
          <pc:docMk/>
          <pc:sldMk cId="2214197342" sldId="260"/>
        </pc:sldMkLst>
      </pc:sldChg>
      <pc:sldChg chg="addSp delSp modSp mod">
        <pc:chgData name="koson trachu" userId="6eee57d3-532b-4a3f-8305-36424373c7d7" providerId="ADAL" clId="{0A1BF2F9-6B3F-4A4C-803E-819AA9FFEFDA}" dt="2022-08-07T16:15:04.574" v="967" actId="403"/>
        <pc:sldMkLst>
          <pc:docMk/>
          <pc:sldMk cId="1852811134" sldId="261"/>
        </pc:sldMkLst>
        <pc:spChg chg="mod">
          <ac:chgData name="koson trachu" userId="6eee57d3-532b-4a3f-8305-36424373c7d7" providerId="ADAL" clId="{0A1BF2F9-6B3F-4A4C-803E-819AA9FFEFDA}" dt="2022-08-07T16:15:04.574" v="967" actId="403"/>
          <ac:spMkLst>
            <pc:docMk/>
            <pc:sldMk cId="1852811134" sldId="261"/>
            <ac:spMk id="2" creationId="{A4BC8444-887D-F0D4-DF97-955B556162FD}"/>
          </ac:spMkLst>
        </pc:spChg>
        <pc:spChg chg="del">
          <ac:chgData name="koson trachu" userId="6eee57d3-532b-4a3f-8305-36424373c7d7" providerId="ADAL" clId="{0A1BF2F9-6B3F-4A4C-803E-819AA9FFEFDA}" dt="2022-08-07T15:25:25.486" v="140" actId="478"/>
          <ac:spMkLst>
            <pc:docMk/>
            <pc:sldMk cId="1852811134" sldId="261"/>
            <ac:spMk id="3" creationId="{39B7BEEA-9307-ED0A-DD63-13B6A9A80D76}"/>
          </ac:spMkLst>
        </pc:spChg>
        <pc:spChg chg="add mod">
          <ac:chgData name="koson trachu" userId="6eee57d3-532b-4a3f-8305-36424373c7d7" providerId="ADAL" clId="{0A1BF2F9-6B3F-4A4C-803E-819AA9FFEFDA}" dt="2022-08-07T15:29:35.362" v="390" actId="13822"/>
          <ac:spMkLst>
            <pc:docMk/>
            <pc:sldMk cId="1852811134" sldId="261"/>
            <ac:spMk id="5" creationId="{3F997C74-EC7C-B4D8-470D-27865993CC8E}"/>
          </ac:spMkLst>
        </pc:spChg>
        <pc:spChg chg="add mod">
          <ac:chgData name="koson trachu" userId="6eee57d3-532b-4a3f-8305-36424373c7d7" providerId="ADAL" clId="{0A1BF2F9-6B3F-4A4C-803E-819AA9FFEFDA}" dt="2022-08-07T15:29:35.362" v="390" actId="13822"/>
          <ac:spMkLst>
            <pc:docMk/>
            <pc:sldMk cId="1852811134" sldId="261"/>
            <ac:spMk id="6" creationId="{C0D1C120-C6A1-3052-4921-DC60CDD9D98E}"/>
          </ac:spMkLst>
        </pc:spChg>
        <pc:spChg chg="add mod">
          <ac:chgData name="koson trachu" userId="6eee57d3-532b-4a3f-8305-36424373c7d7" providerId="ADAL" clId="{0A1BF2F9-6B3F-4A4C-803E-819AA9FFEFDA}" dt="2022-08-07T15:29:35.362" v="390" actId="13822"/>
          <ac:spMkLst>
            <pc:docMk/>
            <pc:sldMk cId="1852811134" sldId="261"/>
            <ac:spMk id="7" creationId="{A65DDAD5-9595-EE15-75D2-331AA01D7F67}"/>
          </ac:spMkLst>
        </pc:spChg>
        <pc:spChg chg="add mod">
          <ac:chgData name="koson trachu" userId="6eee57d3-532b-4a3f-8305-36424373c7d7" providerId="ADAL" clId="{0A1BF2F9-6B3F-4A4C-803E-819AA9FFEFDA}" dt="2022-08-07T15:29:35.362" v="390" actId="13822"/>
          <ac:spMkLst>
            <pc:docMk/>
            <pc:sldMk cId="1852811134" sldId="261"/>
            <ac:spMk id="8" creationId="{946192F2-C67A-F5D4-8564-3588AEF888A6}"/>
          </ac:spMkLst>
        </pc:spChg>
        <pc:spChg chg="add mod">
          <ac:chgData name="koson trachu" userId="6eee57d3-532b-4a3f-8305-36424373c7d7" providerId="ADAL" clId="{0A1BF2F9-6B3F-4A4C-803E-819AA9FFEFDA}" dt="2022-08-07T15:29:49.606" v="391" actId="13822"/>
          <ac:spMkLst>
            <pc:docMk/>
            <pc:sldMk cId="1852811134" sldId="261"/>
            <ac:spMk id="9" creationId="{9CF1D9FF-B91F-61FA-347F-E8BDDEB08704}"/>
          </ac:spMkLst>
        </pc:spChg>
        <pc:spChg chg="add mod">
          <ac:chgData name="koson trachu" userId="6eee57d3-532b-4a3f-8305-36424373c7d7" providerId="ADAL" clId="{0A1BF2F9-6B3F-4A4C-803E-819AA9FFEFDA}" dt="2022-08-07T15:29:49.606" v="391" actId="13822"/>
          <ac:spMkLst>
            <pc:docMk/>
            <pc:sldMk cId="1852811134" sldId="261"/>
            <ac:spMk id="10" creationId="{D10D0134-6C0E-AEE0-BA57-0FA6663D03D1}"/>
          </ac:spMkLst>
        </pc:spChg>
        <pc:spChg chg="add mod">
          <ac:chgData name="koson trachu" userId="6eee57d3-532b-4a3f-8305-36424373c7d7" providerId="ADAL" clId="{0A1BF2F9-6B3F-4A4C-803E-819AA9FFEFDA}" dt="2022-08-07T15:32:14.359" v="443" actId="1582"/>
          <ac:spMkLst>
            <pc:docMk/>
            <pc:sldMk cId="1852811134" sldId="261"/>
            <ac:spMk id="11" creationId="{3249BDF4-3AF3-35A9-8395-2EA04A6D8097}"/>
          </ac:spMkLst>
        </pc:spChg>
        <pc:spChg chg="add mod">
          <ac:chgData name="koson trachu" userId="6eee57d3-532b-4a3f-8305-36424373c7d7" providerId="ADAL" clId="{0A1BF2F9-6B3F-4A4C-803E-819AA9FFEFDA}" dt="2022-08-07T15:26:38.146" v="157" actId="571"/>
          <ac:spMkLst>
            <pc:docMk/>
            <pc:sldMk cId="1852811134" sldId="261"/>
            <ac:spMk id="12" creationId="{6AC23AA6-41E7-C015-0D00-4DBB807574A7}"/>
          </ac:spMkLst>
        </pc:spChg>
        <pc:spChg chg="add del mod">
          <ac:chgData name="koson trachu" userId="6eee57d3-532b-4a3f-8305-36424373c7d7" providerId="ADAL" clId="{0A1BF2F9-6B3F-4A4C-803E-819AA9FFEFDA}" dt="2022-08-07T15:30:41.440" v="411" actId="478"/>
          <ac:spMkLst>
            <pc:docMk/>
            <pc:sldMk cId="1852811134" sldId="261"/>
            <ac:spMk id="13" creationId="{FE36DAFD-35D2-A622-4354-83F93A5DDDE3}"/>
          </ac:spMkLst>
        </pc:spChg>
        <pc:spChg chg="add mod">
          <ac:chgData name="koson trachu" userId="6eee57d3-532b-4a3f-8305-36424373c7d7" providerId="ADAL" clId="{0A1BF2F9-6B3F-4A4C-803E-819AA9FFEFDA}" dt="2022-08-07T15:31:49.255" v="441" actId="1582"/>
          <ac:spMkLst>
            <pc:docMk/>
            <pc:sldMk cId="1852811134" sldId="261"/>
            <ac:spMk id="14" creationId="{95F31342-2095-DC96-3EA8-F2A05732DFEB}"/>
          </ac:spMkLst>
        </pc:spChg>
        <pc:spChg chg="add mod">
          <ac:chgData name="koson trachu" userId="6eee57d3-532b-4a3f-8305-36424373c7d7" providerId="ADAL" clId="{0A1BF2F9-6B3F-4A4C-803E-819AA9FFEFDA}" dt="2022-08-07T15:33:00.188" v="450" actId="14100"/>
          <ac:spMkLst>
            <pc:docMk/>
            <pc:sldMk cId="1852811134" sldId="261"/>
            <ac:spMk id="19" creationId="{541A5737-7E4D-B6EB-3155-3EEFA6DE8457}"/>
          </ac:spMkLst>
        </pc:spChg>
        <pc:spChg chg="add mod">
          <ac:chgData name="koson trachu" userId="6eee57d3-532b-4a3f-8305-36424373c7d7" providerId="ADAL" clId="{0A1BF2F9-6B3F-4A4C-803E-819AA9FFEFDA}" dt="2022-08-07T15:33:23.350" v="463" actId="13822"/>
          <ac:spMkLst>
            <pc:docMk/>
            <pc:sldMk cId="1852811134" sldId="261"/>
            <ac:spMk id="20" creationId="{584EE501-2E92-129B-FDC5-07D52E3779B8}"/>
          </ac:spMkLst>
        </pc:spChg>
        <pc:cxnChg chg="add mod">
          <ac:chgData name="koson trachu" userId="6eee57d3-532b-4a3f-8305-36424373c7d7" providerId="ADAL" clId="{0A1BF2F9-6B3F-4A4C-803E-819AA9FFEFDA}" dt="2022-08-07T15:31:42.619" v="439" actId="1582"/>
          <ac:cxnSpMkLst>
            <pc:docMk/>
            <pc:sldMk cId="1852811134" sldId="261"/>
            <ac:cxnSpMk id="16" creationId="{2CCCEC9E-FA2A-0571-1D41-D05313FA44CB}"/>
          </ac:cxnSpMkLst>
        </pc:cxnChg>
        <pc:cxnChg chg="add mod">
          <ac:chgData name="koson trachu" userId="6eee57d3-532b-4a3f-8305-36424373c7d7" providerId="ADAL" clId="{0A1BF2F9-6B3F-4A4C-803E-819AA9FFEFDA}" dt="2022-08-07T15:31:42.619" v="439" actId="1582"/>
          <ac:cxnSpMkLst>
            <pc:docMk/>
            <pc:sldMk cId="1852811134" sldId="261"/>
            <ac:cxnSpMk id="18" creationId="{7D3A5B9B-B161-79EA-E44D-D10CFFBDF039}"/>
          </ac:cxnSpMkLst>
        </pc:cxnChg>
      </pc:sldChg>
      <pc:sldChg chg="modSp add mod">
        <pc:chgData name="koson trachu" userId="6eee57d3-532b-4a3f-8305-36424373c7d7" providerId="ADAL" clId="{0A1BF2F9-6B3F-4A4C-803E-819AA9FFEFDA}" dt="2022-08-07T15:54:42.407" v="804" actId="6549"/>
        <pc:sldMkLst>
          <pc:docMk/>
          <pc:sldMk cId="1168540863" sldId="262"/>
        </pc:sldMkLst>
        <pc:spChg chg="mod">
          <ac:chgData name="koson trachu" userId="6eee57d3-532b-4a3f-8305-36424373c7d7" providerId="ADAL" clId="{0A1BF2F9-6B3F-4A4C-803E-819AA9FFEFDA}" dt="2022-08-07T15:54:18.029" v="802" actId="313"/>
          <ac:spMkLst>
            <pc:docMk/>
            <pc:sldMk cId="1168540863" sldId="262"/>
            <ac:spMk id="2" creationId="{6363787D-9FC2-1AF5-07BA-65BD90359EF0}"/>
          </ac:spMkLst>
        </pc:spChg>
        <pc:spChg chg="mod">
          <ac:chgData name="koson trachu" userId="6eee57d3-532b-4a3f-8305-36424373c7d7" providerId="ADAL" clId="{0A1BF2F9-6B3F-4A4C-803E-819AA9FFEFDA}" dt="2022-08-07T15:54:42.407" v="804" actId="6549"/>
          <ac:spMkLst>
            <pc:docMk/>
            <pc:sldMk cId="1168540863" sldId="262"/>
            <ac:spMk id="3" creationId="{E1EFABD3-74D4-987C-1145-6486F92B008F}"/>
          </ac:spMkLst>
        </pc:spChg>
      </pc:sldChg>
      <pc:sldChg chg="addSp delSp modSp new mod">
        <pc:chgData name="koson trachu" userId="6eee57d3-532b-4a3f-8305-36424373c7d7" providerId="ADAL" clId="{0A1BF2F9-6B3F-4A4C-803E-819AA9FFEFDA}" dt="2022-08-07T15:42:16.539" v="491" actId="14100"/>
        <pc:sldMkLst>
          <pc:docMk/>
          <pc:sldMk cId="1872558869" sldId="263"/>
        </pc:sldMkLst>
        <pc:spChg chg="del">
          <ac:chgData name="koson trachu" userId="6eee57d3-532b-4a3f-8305-36424373c7d7" providerId="ADAL" clId="{0A1BF2F9-6B3F-4A4C-803E-819AA9FFEFDA}" dt="2022-08-07T15:21:12.677" v="112" actId="478"/>
          <ac:spMkLst>
            <pc:docMk/>
            <pc:sldMk cId="1872558869" sldId="263"/>
            <ac:spMk id="2" creationId="{CD00A225-B17E-1216-AEB1-FA3827220FB7}"/>
          </ac:spMkLst>
        </pc:spChg>
        <pc:spChg chg="del">
          <ac:chgData name="koson trachu" userId="6eee57d3-532b-4a3f-8305-36424373c7d7" providerId="ADAL" clId="{0A1BF2F9-6B3F-4A4C-803E-819AA9FFEFDA}" dt="2022-08-07T15:21:12.677" v="112" actId="478"/>
          <ac:spMkLst>
            <pc:docMk/>
            <pc:sldMk cId="1872558869" sldId="263"/>
            <ac:spMk id="3" creationId="{CACB7C18-FB23-ACBC-B488-018D0705E759}"/>
          </ac:spMkLst>
        </pc:spChg>
        <pc:picChg chg="add mod">
          <ac:chgData name="koson trachu" userId="6eee57d3-532b-4a3f-8305-36424373c7d7" providerId="ADAL" clId="{0A1BF2F9-6B3F-4A4C-803E-819AA9FFEFDA}" dt="2022-08-07T15:42:16.539" v="491" actId="14100"/>
          <ac:picMkLst>
            <pc:docMk/>
            <pc:sldMk cId="1872558869" sldId="263"/>
            <ac:picMk id="5" creationId="{4ADDEA25-2A15-905A-0D74-C95319B0AF5C}"/>
          </ac:picMkLst>
        </pc:picChg>
      </pc:sldChg>
      <pc:sldChg chg="addSp delSp modSp new mod ord">
        <pc:chgData name="koson trachu" userId="6eee57d3-532b-4a3f-8305-36424373c7d7" providerId="ADAL" clId="{0A1BF2F9-6B3F-4A4C-803E-819AA9FFEFDA}" dt="2022-08-07T17:13:36.171" v="2677" actId="1076"/>
        <pc:sldMkLst>
          <pc:docMk/>
          <pc:sldMk cId="3524674541" sldId="264"/>
        </pc:sldMkLst>
        <pc:spChg chg="del">
          <ac:chgData name="koson trachu" userId="6eee57d3-532b-4a3f-8305-36424373c7d7" providerId="ADAL" clId="{0A1BF2F9-6B3F-4A4C-803E-819AA9FFEFDA}" dt="2022-08-07T15:22:19.436" v="136" actId="478"/>
          <ac:spMkLst>
            <pc:docMk/>
            <pc:sldMk cId="3524674541" sldId="264"/>
            <ac:spMk id="2" creationId="{6994A366-6B6E-FFD7-F780-35584BA1790E}"/>
          </ac:spMkLst>
        </pc:spChg>
        <pc:spChg chg="del">
          <ac:chgData name="koson trachu" userId="6eee57d3-532b-4a3f-8305-36424373c7d7" providerId="ADAL" clId="{0A1BF2F9-6B3F-4A4C-803E-819AA9FFEFDA}" dt="2022-08-07T15:22:19.436" v="136" actId="478"/>
          <ac:spMkLst>
            <pc:docMk/>
            <pc:sldMk cId="3524674541" sldId="264"/>
            <ac:spMk id="3" creationId="{43A6F2F1-F44A-805D-4028-00418BF4A55E}"/>
          </ac:spMkLst>
        </pc:spChg>
        <pc:spChg chg="add mod">
          <ac:chgData name="koson trachu" userId="6eee57d3-532b-4a3f-8305-36424373c7d7" providerId="ADAL" clId="{0A1BF2F9-6B3F-4A4C-803E-819AA9FFEFDA}" dt="2022-08-07T16:15:16.087" v="971" actId="1076"/>
          <ac:spMkLst>
            <pc:docMk/>
            <pc:sldMk cId="3524674541" sldId="264"/>
            <ac:spMk id="8" creationId="{AAB68DE1-7A20-7C5B-AA75-5D7DCD4BB332}"/>
          </ac:spMkLst>
        </pc:spChg>
        <pc:spChg chg="add del mod">
          <ac:chgData name="koson trachu" userId="6eee57d3-532b-4a3f-8305-36424373c7d7" providerId="ADAL" clId="{0A1BF2F9-6B3F-4A4C-803E-819AA9FFEFDA}" dt="2022-08-07T16:17:25.254" v="979" actId="21"/>
          <ac:spMkLst>
            <pc:docMk/>
            <pc:sldMk cId="3524674541" sldId="264"/>
            <ac:spMk id="9" creationId="{41FDA60F-54DD-89A0-E721-6ABB85FC7551}"/>
          </ac:spMkLst>
        </pc:spChg>
        <pc:picChg chg="add mod">
          <ac:chgData name="koson trachu" userId="6eee57d3-532b-4a3f-8305-36424373c7d7" providerId="ADAL" clId="{0A1BF2F9-6B3F-4A4C-803E-819AA9FFEFDA}" dt="2022-08-07T17:13:36.171" v="2677" actId="1076"/>
          <ac:picMkLst>
            <pc:docMk/>
            <pc:sldMk cId="3524674541" sldId="264"/>
            <ac:picMk id="6" creationId="{082B1DFB-30D6-8AD6-7B39-E5C615771694}"/>
          </ac:picMkLst>
        </pc:picChg>
      </pc:sldChg>
      <pc:sldChg chg="addSp delSp modSp new mod modClrScheme chgLayout">
        <pc:chgData name="koson trachu" userId="6eee57d3-532b-4a3f-8305-36424373c7d7" providerId="ADAL" clId="{0A1BF2F9-6B3F-4A4C-803E-819AA9FFEFDA}" dt="2022-08-07T15:40:38.416" v="486" actId="1076"/>
        <pc:sldMkLst>
          <pc:docMk/>
          <pc:sldMk cId="3720786061" sldId="265"/>
        </pc:sldMkLst>
        <pc:spChg chg="del">
          <ac:chgData name="koson trachu" userId="6eee57d3-532b-4a3f-8305-36424373c7d7" providerId="ADAL" clId="{0A1BF2F9-6B3F-4A4C-803E-819AA9FFEFDA}" dt="2022-08-07T15:33:47.725" v="465" actId="478"/>
          <ac:spMkLst>
            <pc:docMk/>
            <pc:sldMk cId="3720786061" sldId="265"/>
            <ac:spMk id="2" creationId="{140A4285-7258-8E28-5065-F839665F33CF}"/>
          </ac:spMkLst>
        </pc:spChg>
        <pc:spChg chg="del">
          <ac:chgData name="koson trachu" userId="6eee57d3-532b-4a3f-8305-36424373c7d7" providerId="ADAL" clId="{0A1BF2F9-6B3F-4A4C-803E-819AA9FFEFDA}" dt="2022-08-07T15:33:47.725" v="465" actId="478"/>
          <ac:spMkLst>
            <pc:docMk/>
            <pc:sldMk cId="3720786061" sldId="265"/>
            <ac:spMk id="3" creationId="{FBFB703C-0883-82A5-44B0-69638A761181}"/>
          </ac:spMkLst>
        </pc:spChg>
        <pc:spChg chg="mod ord">
          <ac:chgData name="koson trachu" userId="6eee57d3-532b-4a3f-8305-36424373c7d7" providerId="ADAL" clId="{0A1BF2F9-6B3F-4A4C-803E-819AA9FFEFDA}" dt="2022-08-07T15:35:41.042" v="466" actId="700"/>
          <ac:spMkLst>
            <pc:docMk/>
            <pc:sldMk cId="3720786061" sldId="265"/>
            <ac:spMk id="4" creationId="{2AEF4941-68A5-4338-79FE-4293B5297A67}"/>
          </ac:spMkLst>
        </pc:spChg>
        <pc:spChg chg="add del mod ord">
          <ac:chgData name="koson trachu" userId="6eee57d3-532b-4a3f-8305-36424373c7d7" providerId="ADAL" clId="{0A1BF2F9-6B3F-4A4C-803E-819AA9FFEFDA}" dt="2022-08-07T15:40:05.823" v="477" actId="478"/>
          <ac:spMkLst>
            <pc:docMk/>
            <pc:sldMk cId="3720786061" sldId="265"/>
            <ac:spMk id="5" creationId="{643271F1-3C88-219E-CE95-482A9732E00B}"/>
          </ac:spMkLst>
        </pc:spChg>
        <pc:spChg chg="add del mod ord">
          <ac:chgData name="koson trachu" userId="6eee57d3-532b-4a3f-8305-36424373c7d7" providerId="ADAL" clId="{0A1BF2F9-6B3F-4A4C-803E-819AA9FFEFDA}" dt="2022-08-07T15:37:53.986" v="473" actId="478"/>
          <ac:spMkLst>
            <pc:docMk/>
            <pc:sldMk cId="3720786061" sldId="265"/>
            <ac:spMk id="6" creationId="{9F3DA7F1-5420-8C84-1D2C-DAC8B20CDE78}"/>
          </ac:spMkLst>
        </pc:spChg>
        <pc:spChg chg="add del mod">
          <ac:chgData name="koson trachu" userId="6eee57d3-532b-4a3f-8305-36424373c7d7" providerId="ADAL" clId="{0A1BF2F9-6B3F-4A4C-803E-819AA9FFEFDA}" dt="2022-08-07T15:40:10.630" v="478" actId="478"/>
          <ac:spMkLst>
            <pc:docMk/>
            <pc:sldMk cId="3720786061" sldId="265"/>
            <ac:spMk id="9" creationId="{37EAE01F-9320-F0B1-2438-F0550F01A617}"/>
          </ac:spMkLst>
        </pc:spChg>
        <pc:spChg chg="add mod">
          <ac:chgData name="koson trachu" userId="6eee57d3-532b-4a3f-8305-36424373c7d7" providerId="ADAL" clId="{0A1BF2F9-6B3F-4A4C-803E-819AA9FFEFDA}" dt="2022-08-07T15:40:38.416" v="486" actId="1076"/>
          <ac:spMkLst>
            <pc:docMk/>
            <pc:sldMk cId="3720786061" sldId="265"/>
            <ac:spMk id="11" creationId="{ECBA322A-5526-FBC0-56A6-E5A624D1B074}"/>
          </ac:spMkLst>
        </pc:spChg>
        <pc:picChg chg="add mod">
          <ac:chgData name="koson trachu" userId="6eee57d3-532b-4a3f-8305-36424373c7d7" providerId="ADAL" clId="{0A1BF2F9-6B3F-4A4C-803E-819AA9FFEFDA}" dt="2022-08-07T15:40:22.938" v="482" actId="1076"/>
          <ac:picMkLst>
            <pc:docMk/>
            <pc:sldMk cId="3720786061" sldId="265"/>
            <ac:picMk id="7" creationId="{D6E548A6-6A3D-5522-6CB6-7541B21B7E95}"/>
          </ac:picMkLst>
        </pc:picChg>
      </pc:sldChg>
      <pc:sldChg chg="addSp delSp modSp new mod modClrScheme chgLayout">
        <pc:chgData name="koson trachu" userId="6eee57d3-532b-4a3f-8305-36424373c7d7" providerId="ADAL" clId="{0A1BF2F9-6B3F-4A4C-803E-819AA9FFEFDA}" dt="2022-08-07T15:47:10.774" v="602" actId="14861"/>
        <pc:sldMkLst>
          <pc:docMk/>
          <pc:sldMk cId="4003834902" sldId="266"/>
        </pc:sldMkLst>
        <pc:spChg chg="del mod ord">
          <ac:chgData name="koson trachu" userId="6eee57d3-532b-4a3f-8305-36424373c7d7" providerId="ADAL" clId="{0A1BF2F9-6B3F-4A4C-803E-819AA9FFEFDA}" dt="2022-08-07T15:43:36.755" v="493" actId="700"/>
          <ac:spMkLst>
            <pc:docMk/>
            <pc:sldMk cId="4003834902" sldId="266"/>
            <ac:spMk id="2" creationId="{CF81B73A-5CFB-0561-8019-CC6301A4B7FE}"/>
          </ac:spMkLst>
        </pc:spChg>
        <pc:spChg chg="del mod ord">
          <ac:chgData name="koson trachu" userId="6eee57d3-532b-4a3f-8305-36424373c7d7" providerId="ADAL" clId="{0A1BF2F9-6B3F-4A4C-803E-819AA9FFEFDA}" dt="2022-08-07T15:43:36.755" v="493" actId="700"/>
          <ac:spMkLst>
            <pc:docMk/>
            <pc:sldMk cId="4003834902" sldId="266"/>
            <ac:spMk id="3" creationId="{33E062FF-9868-DF8B-D8F2-4347A65F4355}"/>
          </ac:spMkLst>
        </pc:spChg>
        <pc:spChg chg="mod ord">
          <ac:chgData name="koson trachu" userId="6eee57d3-532b-4a3f-8305-36424373c7d7" providerId="ADAL" clId="{0A1BF2F9-6B3F-4A4C-803E-819AA9FFEFDA}" dt="2022-08-07T15:43:36.755" v="493" actId="700"/>
          <ac:spMkLst>
            <pc:docMk/>
            <pc:sldMk cId="4003834902" sldId="266"/>
            <ac:spMk id="4" creationId="{7812B71C-1906-88C4-4561-62D3AAEBFEFE}"/>
          </ac:spMkLst>
        </pc:spChg>
        <pc:spChg chg="add del mod ord">
          <ac:chgData name="koson trachu" userId="6eee57d3-532b-4a3f-8305-36424373c7d7" providerId="ADAL" clId="{0A1BF2F9-6B3F-4A4C-803E-819AA9FFEFDA}" dt="2022-08-07T15:46:01.329" v="591" actId="478"/>
          <ac:spMkLst>
            <pc:docMk/>
            <pc:sldMk cId="4003834902" sldId="266"/>
            <ac:spMk id="5" creationId="{D395F3BC-C773-631C-AFE1-D68C4A0788F1}"/>
          </ac:spMkLst>
        </pc:spChg>
        <pc:spChg chg="add del mod ord">
          <ac:chgData name="koson trachu" userId="6eee57d3-532b-4a3f-8305-36424373c7d7" providerId="ADAL" clId="{0A1BF2F9-6B3F-4A4C-803E-819AA9FFEFDA}" dt="2022-08-07T15:43:39.388" v="494"/>
          <ac:spMkLst>
            <pc:docMk/>
            <pc:sldMk cId="4003834902" sldId="266"/>
            <ac:spMk id="6" creationId="{A814CD9F-FFC4-E226-3166-5682325B7828}"/>
          </ac:spMkLst>
        </pc:spChg>
        <pc:spChg chg="add del mod">
          <ac:chgData name="koson trachu" userId="6eee57d3-532b-4a3f-8305-36424373c7d7" providerId="ADAL" clId="{0A1BF2F9-6B3F-4A4C-803E-819AA9FFEFDA}" dt="2022-08-07T15:45:16.002" v="578" actId="478"/>
          <ac:spMkLst>
            <pc:docMk/>
            <pc:sldMk cId="4003834902" sldId="266"/>
            <ac:spMk id="9" creationId="{6B0620B8-2D49-9BB9-AA98-A310817FE7DE}"/>
          </ac:spMkLst>
        </pc:spChg>
        <pc:spChg chg="add del mod">
          <ac:chgData name="koson trachu" userId="6eee57d3-532b-4a3f-8305-36424373c7d7" providerId="ADAL" clId="{0A1BF2F9-6B3F-4A4C-803E-819AA9FFEFDA}" dt="2022-08-07T15:45:01.770" v="572" actId="931"/>
          <ac:spMkLst>
            <pc:docMk/>
            <pc:sldMk cId="4003834902" sldId="266"/>
            <ac:spMk id="11" creationId="{1083CE51-AA0B-E6B5-5066-F6C386F8EB50}"/>
          </ac:spMkLst>
        </pc:spChg>
        <pc:spChg chg="add mod">
          <ac:chgData name="koson trachu" userId="6eee57d3-532b-4a3f-8305-36424373c7d7" providerId="ADAL" clId="{0A1BF2F9-6B3F-4A4C-803E-819AA9FFEFDA}" dt="2022-08-07T15:45:45.288" v="587" actId="1076"/>
          <ac:spMkLst>
            <pc:docMk/>
            <pc:sldMk cId="4003834902" sldId="266"/>
            <ac:spMk id="15" creationId="{A5EF73E7-6EC0-D7A2-2E8E-08CBC605E213}"/>
          </ac:spMkLst>
        </pc:spChg>
        <pc:spChg chg="add del mod">
          <ac:chgData name="koson trachu" userId="6eee57d3-532b-4a3f-8305-36424373c7d7" providerId="ADAL" clId="{0A1BF2F9-6B3F-4A4C-803E-819AA9FFEFDA}" dt="2022-08-07T15:46:03.864" v="592" actId="478"/>
          <ac:spMkLst>
            <pc:docMk/>
            <pc:sldMk cId="4003834902" sldId="266"/>
            <ac:spMk id="17" creationId="{6CC2FDC3-8839-D20A-6B4E-19F65CC357B6}"/>
          </ac:spMkLst>
        </pc:spChg>
        <pc:picChg chg="add del mod">
          <ac:chgData name="koson trachu" userId="6eee57d3-532b-4a3f-8305-36424373c7d7" providerId="ADAL" clId="{0A1BF2F9-6B3F-4A4C-803E-819AA9FFEFDA}" dt="2022-08-07T15:44:48.917" v="571" actId="478"/>
          <ac:picMkLst>
            <pc:docMk/>
            <pc:sldMk cId="4003834902" sldId="266"/>
            <ac:picMk id="7" creationId="{2AB47602-5DAB-6E14-C89E-F4E49CF1B64E}"/>
          </ac:picMkLst>
        </pc:picChg>
        <pc:picChg chg="add mod">
          <ac:chgData name="koson trachu" userId="6eee57d3-532b-4a3f-8305-36424373c7d7" providerId="ADAL" clId="{0A1BF2F9-6B3F-4A4C-803E-819AA9FFEFDA}" dt="2022-08-07T15:46:41.256" v="595" actId="1076"/>
          <ac:picMkLst>
            <pc:docMk/>
            <pc:sldMk cId="4003834902" sldId="266"/>
            <ac:picMk id="13" creationId="{C41D1B7B-E7B5-E874-62B4-A53902049C3D}"/>
          </ac:picMkLst>
        </pc:picChg>
        <pc:picChg chg="add mod">
          <ac:chgData name="koson trachu" userId="6eee57d3-532b-4a3f-8305-36424373c7d7" providerId="ADAL" clId="{0A1BF2F9-6B3F-4A4C-803E-819AA9FFEFDA}" dt="2022-08-07T15:47:10.774" v="602" actId="14861"/>
          <ac:picMkLst>
            <pc:docMk/>
            <pc:sldMk cId="4003834902" sldId="266"/>
            <ac:picMk id="19" creationId="{06441C3F-129E-6C30-D2C8-374B541061B2}"/>
          </ac:picMkLst>
        </pc:picChg>
      </pc:sldChg>
      <pc:sldChg chg="addSp delSp modSp add mod ord">
        <pc:chgData name="koson trachu" userId="6eee57d3-532b-4a3f-8305-36424373c7d7" providerId="ADAL" clId="{0A1BF2F9-6B3F-4A4C-803E-819AA9FFEFDA}" dt="2022-08-07T15:57:54.983" v="916" actId="1076"/>
        <pc:sldMkLst>
          <pc:docMk/>
          <pc:sldMk cId="1065339322" sldId="267"/>
        </pc:sldMkLst>
        <pc:spChg chg="add del mod">
          <ac:chgData name="koson trachu" userId="6eee57d3-532b-4a3f-8305-36424373c7d7" providerId="ADAL" clId="{0A1BF2F9-6B3F-4A4C-803E-819AA9FFEFDA}" dt="2022-08-07T15:48:48.252" v="605" actId="478"/>
          <ac:spMkLst>
            <pc:docMk/>
            <pc:sldMk cId="1065339322" sldId="267"/>
            <ac:spMk id="3" creationId="{BCFAF949-40E9-8655-5CF9-8994D6B2DE93}"/>
          </ac:spMkLst>
        </pc:spChg>
        <pc:spChg chg="add mod">
          <ac:chgData name="koson trachu" userId="6eee57d3-532b-4a3f-8305-36424373c7d7" providerId="ADAL" clId="{0A1BF2F9-6B3F-4A4C-803E-819AA9FFEFDA}" dt="2022-08-07T15:53:16.040" v="786" actId="207"/>
          <ac:spMkLst>
            <pc:docMk/>
            <pc:sldMk cId="1065339322" sldId="267"/>
            <ac:spMk id="8" creationId="{EC5506AE-44ED-1927-B473-B2293756A40D}"/>
          </ac:spMkLst>
        </pc:spChg>
        <pc:spChg chg="add mod">
          <ac:chgData name="koson trachu" userId="6eee57d3-532b-4a3f-8305-36424373c7d7" providerId="ADAL" clId="{0A1BF2F9-6B3F-4A4C-803E-819AA9FFEFDA}" dt="2022-08-07T15:53:37.140" v="801" actId="20577"/>
          <ac:spMkLst>
            <pc:docMk/>
            <pc:sldMk cId="1065339322" sldId="267"/>
            <ac:spMk id="9" creationId="{5384B445-7BD9-6268-17FB-8C4C486E7758}"/>
          </ac:spMkLst>
        </pc:spChg>
        <pc:spChg chg="add mod">
          <ac:chgData name="koson trachu" userId="6eee57d3-532b-4a3f-8305-36424373c7d7" providerId="ADAL" clId="{0A1BF2F9-6B3F-4A4C-803E-819AA9FFEFDA}" dt="2022-08-07T15:57:54.983" v="916" actId="1076"/>
          <ac:spMkLst>
            <pc:docMk/>
            <pc:sldMk cId="1065339322" sldId="267"/>
            <ac:spMk id="11" creationId="{22027D4E-CDA5-4DF8-75FA-AB7BB1858AC2}"/>
          </ac:spMkLst>
        </pc:spChg>
        <pc:spChg chg="del">
          <ac:chgData name="koson trachu" userId="6eee57d3-532b-4a3f-8305-36424373c7d7" providerId="ADAL" clId="{0A1BF2F9-6B3F-4A4C-803E-819AA9FFEFDA}" dt="2022-08-07T15:48:45.476" v="604" actId="478"/>
          <ac:spMkLst>
            <pc:docMk/>
            <pc:sldMk cId="1065339322" sldId="267"/>
            <ac:spMk id="15" creationId="{A5EF73E7-6EC0-D7A2-2E8E-08CBC605E213}"/>
          </ac:spMkLst>
        </pc:spChg>
        <pc:picChg chg="add mod">
          <ac:chgData name="koson trachu" userId="6eee57d3-532b-4a3f-8305-36424373c7d7" providerId="ADAL" clId="{0A1BF2F9-6B3F-4A4C-803E-819AA9FFEFDA}" dt="2022-08-07T15:49:02.041" v="610" actId="14100"/>
          <ac:picMkLst>
            <pc:docMk/>
            <pc:sldMk cId="1065339322" sldId="267"/>
            <ac:picMk id="6" creationId="{517A7EFB-49C5-CEB9-9EF2-E6DBD8DD385B}"/>
          </ac:picMkLst>
        </pc:picChg>
        <pc:picChg chg="del">
          <ac:chgData name="koson trachu" userId="6eee57d3-532b-4a3f-8305-36424373c7d7" providerId="ADAL" clId="{0A1BF2F9-6B3F-4A4C-803E-819AA9FFEFDA}" dt="2022-08-07T15:48:45.476" v="604" actId="478"/>
          <ac:picMkLst>
            <pc:docMk/>
            <pc:sldMk cId="1065339322" sldId="267"/>
            <ac:picMk id="13" creationId="{C41D1B7B-E7B5-E874-62B4-A53902049C3D}"/>
          </ac:picMkLst>
        </pc:picChg>
        <pc:picChg chg="del">
          <ac:chgData name="koson trachu" userId="6eee57d3-532b-4a3f-8305-36424373c7d7" providerId="ADAL" clId="{0A1BF2F9-6B3F-4A4C-803E-819AA9FFEFDA}" dt="2022-08-07T15:48:45.476" v="604" actId="478"/>
          <ac:picMkLst>
            <pc:docMk/>
            <pc:sldMk cId="1065339322" sldId="267"/>
            <ac:picMk id="19" creationId="{06441C3F-129E-6C30-D2C8-374B541061B2}"/>
          </ac:picMkLst>
        </pc:picChg>
      </pc:sldChg>
      <pc:sldChg chg="addSp delSp modSp new mod">
        <pc:chgData name="koson trachu" userId="6eee57d3-532b-4a3f-8305-36424373c7d7" providerId="ADAL" clId="{0A1BF2F9-6B3F-4A4C-803E-819AA9FFEFDA}" dt="2022-08-07T16:01:20.881" v="922" actId="1076"/>
        <pc:sldMkLst>
          <pc:docMk/>
          <pc:sldMk cId="1184333911" sldId="268"/>
        </pc:sldMkLst>
        <pc:spChg chg="del">
          <ac:chgData name="koson trachu" userId="6eee57d3-532b-4a3f-8305-36424373c7d7" providerId="ADAL" clId="{0A1BF2F9-6B3F-4A4C-803E-819AA9FFEFDA}" dt="2022-08-07T16:00:06.025" v="918" actId="478"/>
          <ac:spMkLst>
            <pc:docMk/>
            <pc:sldMk cId="1184333911" sldId="268"/>
            <ac:spMk id="2" creationId="{A30C5DFF-26B1-E577-00B5-AFE1C13528D4}"/>
          </ac:spMkLst>
        </pc:spChg>
        <pc:spChg chg="del">
          <ac:chgData name="koson trachu" userId="6eee57d3-532b-4a3f-8305-36424373c7d7" providerId="ADAL" clId="{0A1BF2F9-6B3F-4A4C-803E-819AA9FFEFDA}" dt="2022-08-07T16:00:06.025" v="918" actId="478"/>
          <ac:spMkLst>
            <pc:docMk/>
            <pc:sldMk cId="1184333911" sldId="268"/>
            <ac:spMk id="3" creationId="{1C79348A-3534-7B6B-6145-64C603673FCF}"/>
          </ac:spMkLst>
        </pc:spChg>
        <pc:picChg chg="add mod">
          <ac:chgData name="koson trachu" userId="6eee57d3-532b-4a3f-8305-36424373c7d7" providerId="ADAL" clId="{0A1BF2F9-6B3F-4A4C-803E-819AA9FFEFDA}" dt="2022-08-07T16:01:20.881" v="922" actId="1076"/>
          <ac:picMkLst>
            <pc:docMk/>
            <pc:sldMk cId="1184333911" sldId="268"/>
            <ac:picMk id="6" creationId="{E86BEF03-611A-FFE7-E8F3-E3A39C9EB2BC}"/>
          </ac:picMkLst>
        </pc:picChg>
      </pc:sldChg>
      <pc:sldChg chg="addSp delSp modSp add mod">
        <pc:chgData name="koson trachu" userId="6eee57d3-532b-4a3f-8305-36424373c7d7" providerId="ADAL" clId="{0A1BF2F9-6B3F-4A4C-803E-819AA9FFEFDA}" dt="2022-08-07T16:04:12.963" v="942" actId="6549"/>
        <pc:sldMkLst>
          <pc:docMk/>
          <pc:sldMk cId="2875725213" sldId="269"/>
        </pc:sldMkLst>
        <pc:spChg chg="add del mod">
          <ac:chgData name="koson trachu" userId="6eee57d3-532b-4a3f-8305-36424373c7d7" providerId="ADAL" clId="{0A1BF2F9-6B3F-4A4C-803E-819AA9FFEFDA}" dt="2022-08-07T16:02:33.027" v="925" actId="478"/>
          <ac:spMkLst>
            <pc:docMk/>
            <pc:sldMk cId="2875725213" sldId="269"/>
            <ac:spMk id="3" creationId="{EE9B6524-35CE-7AF2-D2A9-5974DD11E82C}"/>
          </ac:spMkLst>
        </pc:spChg>
        <pc:spChg chg="add mod">
          <ac:chgData name="koson trachu" userId="6eee57d3-532b-4a3f-8305-36424373c7d7" providerId="ADAL" clId="{0A1BF2F9-6B3F-4A4C-803E-819AA9FFEFDA}" dt="2022-08-07T16:04:12.963" v="942" actId="6549"/>
          <ac:spMkLst>
            <pc:docMk/>
            <pc:sldMk cId="2875725213" sldId="269"/>
            <ac:spMk id="8" creationId="{17EA60C7-AEEF-9177-5538-55D50C5C55FE}"/>
          </ac:spMkLst>
        </pc:spChg>
        <pc:spChg chg="del">
          <ac:chgData name="koson trachu" userId="6eee57d3-532b-4a3f-8305-36424373c7d7" providerId="ADAL" clId="{0A1BF2F9-6B3F-4A4C-803E-819AA9FFEFDA}" dt="2022-08-07T16:02:28.166" v="924" actId="478"/>
          <ac:spMkLst>
            <pc:docMk/>
            <pc:sldMk cId="2875725213" sldId="269"/>
            <ac:spMk id="15" creationId="{A5EF73E7-6EC0-D7A2-2E8E-08CBC605E213}"/>
          </ac:spMkLst>
        </pc:spChg>
        <pc:picChg chg="add mod">
          <ac:chgData name="koson trachu" userId="6eee57d3-532b-4a3f-8305-36424373c7d7" providerId="ADAL" clId="{0A1BF2F9-6B3F-4A4C-803E-819AA9FFEFDA}" dt="2022-08-07T16:04:00.812" v="936" actId="14100"/>
          <ac:picMkLst>
            <pc:docMk/>
            <pc:sldMk cId="2875725213" sldId="269"/>
            <ac:picMk id="6" creationId="{77AB8DF9-8DA9-A84C-9CDD-D32B321D401C}"/>
          </ac:picMkLst>
        </pc:picChg>
        <pc:picChg chg="del">
          <ac:chgData name="koson trachu" userId="6eee57d3-532b-4a3f-8305-36424373c7d7" providerId="ADAL" clId="{0A1BF2F9-6B3F-4A4C-803E-819AA9FFEFDA}" dt="2022-08-07T16:02:28.166" v="924" actId="478"/>
          <ac:picMkLst>
            <pc:docMk/>
            <pc:sldMk cId="2875725213" sldId="269"/>
            <ac:picMk id="13" creationId="{C41D1B7B-E7B5-E874-62B4-A53902049C3D}"/>
          </ac:picMkLst>
        </pc:picChg>
        <pc:picChg chg="del">
          <ac:chgData name="koson trachu" userId="6eee57d3-532b-4a3f-8305-36424373c7d7" providerId="ADAL" clId="{0A1BF2F9-6B3F-4A4C-803E-819AA9FFEFDA}" dt="2022-08-07T16:02:28.166" v="924" actId="478"/>
          <ac:picMkLst>
            <pc:docMk/>
            <pc:sldMk cId="2875725213" sldId="269"/>
            <ac:picMk id="19" creationId="{06441C3F-129E-6C30-D2C8-374B541061B2}"/>
          </ac:picMkLst>
        </pc:picChg>
      </pc:sldChg>
      <pc:sldChg chg="addSp modSp add ord">
        <pc:chgData name="koson trachu" userId="6eee57d3-532b-4a3f-8305-36424373c7d7" providerId="ADAL" clId="{0A1BF2F9-6B3F-4A4C-803E-819AA9FFEFDA}" dt="2022-08-07T16:03:47.170" v="935" actId="931"/>
        <pc:sldMkLst>
          <pc:docMk/>
          <pc:sldMk cId="3693820446" sldId="270"/>
        </pc:sldMkLst>
        <pc:picChg chg="add mod">
          <ac:chgData name="koson trachu" userId="6eee57d3-532b-4a3f-8305-36424373c7d7" providerId="ADAL" clId="{0A1BF2F9-6B3F-4A4C-803E-819AA9FFEFDA}" dt="2022-08-07T16:03:47.170" v="935" actId="931"/>
          <ac:picMkLst>
            <pc:docMk/>
            <pc:sldMk cId="3693820446" sldId="270"/>
            <ac:picMk id="3" creationId="{91E0F341-1DB2-EEB4-6A57-A44CE4A729C2}"/>
          </ac:picMkLst>
        </pc:picChg>
      </pc:sldChg>
      <pc:sldChg chg="add del ord">
        <pc:chgData name="koson trachu" userId="6eee57d3-532b-4a3f-8305-36424373c7d7" providerId="ADAL" clId="{0A1BF2F9-6B3F-4A4C-803E-819AA9FFEFDA}" dt="2022-08-07T16:07:54.567" v="946" actId="47"/>
        <pc:sldMkLst>
          <pc:docMk/>
          <pc:sldMk cId="1250441852" sldId="271"/>
        </pc:sldMkLst>
      </pc:sldChg>
      <pc:sldChg chg="add del">
        <pc:chgData name="koson trachu" userId="6eee57d3-532b-4a3f-8305-36424373c7d7" providerId="ADAL" clId="{0A1BF2F9-6B3F-4A4C-803E-819AA9FFEFDA}" dt="2022-08-07T19:48:34.782" v="4803" actId="47"/>
        <pc:sldMkLst>
          <pc:docMk/>
          <pc:sldMk cId="3005898468" sldId="272"/>
        </pc:sldMkLst>
      </pc:sldChg>
      <pc:sldChg chg="add replId">
        <pc:chgData name="koson trachu" userId="6eee57d3-532b-4a3f-8305-36424373c7d7" providerId="ADAL" clId="{0A1BF2F9-6B3F-4A4C-803E-819AA9FFEFDA}" dt="2022-08-07T16:03:26.109" v="932" actId="2890"/>
        <pc:sldMkLst>
          <pc:docMk/>
          <pc:sldMk cId="3615319156" sldId="273"/>
        </pc:sldMkLst>
      </pc:sldChg>
      <pc:sldChg chg="addSp delSp add del mod ord">
        <pc:chgData name="koson trachu" userId="6eee57d3-532b-4a3f-8305-36424373c7d7" providerId="ADAL" clId="{0A1BF2F9-6B3F-4A4C-803E-819AA9FFEFDA}" dt="2022-08-07T19:48:34.782" v="4803" actId="47"/>
        <pc:sldMkLst>
          <pc:docMk/>
          <pc:sldMk cId="1509315495" sldId="274"/>
        </pc:sldMkLst>
        <pc:spChg chg="add del">
          <ac:chgData name="koson trachu" userId="6eee57d3-532b-4a3f-8305-36424373c7d7" providerId="ADAL" clId="{0A1BF2F9-6B3F-4A4C-803E-819AA9FFEFDA}" dt="2022-08-07T16:13:55.074" v="950" actId="22"/>
          <ac:spMkLst>
            <pc:docMk/>
            <pc:sldMk cId="1509315495" sldId="274"/>
            <ac:spMk id="3" creationId="{C736B306-2AA9-0FA0-F362-1CF797475CAE}"/>
          </ac:spMkLst>
        </pc:spChg>
      </pc:sldChg>
      <pc:sldChg chg="addSp delSp modSp add mod ord">
        <pc:chgData name="koson trachu" userId="6eee57d3-532b-4a3f-8305-36424373c7d7" providerId="ADAL" clId="{0A1BF2F9-6B3F-4A4C-803E-819AA9FFEFDA}" dt="2022-08-07T19:58:44.850" v="4931" actId="1076"/>
        <pc:sldMkLst>
          <pc:docMk/>
          <pc:sldMk cId="4284739083" sldId="275"/>
        </pc:sldMkLst>
        <pc:spChg chg="add mod">
          <ac:chgData name="koson trachu" userId="6eee57d3-532b-4a3f-8305-36424373c7d7" providerId="ADAL" clId="{0A1BF2F9-6B3F-4A4C-803E-819AA9FFEFDA}" dt="2022-08-07T19:26:46.527" v="4251" actId="404"/>
          <ac:spMkLst>
            <pc:docMk/>
            <pc:sldMk cId="4284739083" sldId="275"/>
            <ac:spMk id="2" creationId="{429D39E0-7D1C-DE69-B36D-403A6FFAFEB9}"/>
          </ac:spMkLst>
        </pc:spChg>
        <pc:spChg chg="mod">
          <ac:chgData name="koson trachu" userId="6eee57d3-532b-4a3f-8305-36424373c7d7" providerId="ADAL" clId="{0A1BF2F9-6B3F-4A4C-803E-819AA9FFEFDA}" dt="2022-08-07T19:58:44.850" v="4931" actId="1076"/>
          <ac:spMkLst>
            <pc:docMk/>
            <pc:sldMk cId="4284739083" sldId="275"/>
            <ac:spMk id="8" creationId="{AAB68DE1-7A20-7C5B-AA75-5D7DCD4BB332}"/>
          </ac:spMkLst>
        </pc:spChg>
        <pc:picChg chg="del">
          <ac:chgData name="koson trachu" userId="6eee57d3-532b-4a3f-8305-36424373c7d7" providerId="ADAL" clId="{0A1BF2F9-6B3F-4A4C-803E-819AA9FFEFDA}" dt="2022-08-07T16:16:48.224" v="974" actId="478"/>
          <ac:picMkLst>
            <pc:docMk/>
            <pc:sldMk cId="4284739083" sldId="275"/>
            <ac:picMk id="6" creationId="{082B1DFB-30D6-8AD6-7B39-E5C615771694}"/>
          </ac:picMkLst>
        </pc:picChg>
      </pc:sldChg>
      <pc:sldChg chg="addSp delSp modSp add mod">
        <pc:chgData name="koson trachu" userId="6eee57d3-532b-4a3f-8305-36424373c7d7" providerId="ADAL" clId="{0A1BF2F9-6B3F-4A4C-803E-819AA9FFEFDA}" dt="2022-08-07T16:45:08.413" v="2120" actId="6549"/>
        <pc:sldMkLst>
          <pc:docMk/>
          <pc:sldMk cId="2194038205" sldId="276"/>
        </pc:sldMkLst>
        <pc:spChg chg="add mod">
          <ac:chgData name="koson trachu" userId="6eee57d3-532b-4a3f-8305-36424373c7d7" providerId="ADAL" clId="{0A1BF2F9-6B3F-4A4C-803E-819AA9FFEFDA}" dt="2022-08-07T16:31:39.549" v="1747" actId="14100"/>
          <ac:spMkLst>
            <pc:docMk/>
            <pc:sldMk cId="2194038205" sldId="276"/>
            <ac:spMk id="2" creationId="{41B92C4C-CF9C-1FBB-27F9-F98A0F6DB41B}"/>
          </ac:spMkLst>
        </pc:spChg>
        <pc:spChg chg="add mod">
          <ac:chgData name="koson trachu" userId="6eee57d3-532b-4a3f-8305-36424373c7d7" providerId="ADAL" clId="{0A1BF2F9-6B3F-4A4C-803E-819AA9FFEFDA}" dt="2022-08-07T16:32:01.919" v="1752" actId="1076"/>
          <ac:spMkLst>
            <pc:docMk/>
            <pc:sldMk cId="2194038205" sldId="276"/>
            <ac:spMk id="3" creationId="{CD88455E-B436-B5B0-F36F-300EBB40AACB}"/>
          </ac:spMkLst>
        </pc:spChg>
        <pc:spChg chg="add mod">
          <ac:chgData name="koson trachu" userId="6eee57d3-532b-4a3f-8305-36424373c7d7" providerId="ADAL" clId="{0A1BF2F9-6B3F-4A4C-803E-819AA9FFEFDA}" dt="2022-08-07T16:32:19.007" v="1757" actId="1076"/>
          <ac:spMkLst>
            <pc:docMk/>
            <pc:sldMk cId="2194038205" sldId="276"/>
            <ac:spMk id="5" creationId="{FB873966-9529-F2E5-B32E-D17003E16032}"/>
          </ac:spMkLst>
        </pc:spChg>
        <pc:spChg chg="add mod">
          <ac:chgData name="koson trachu" userId="6eee57d3-532b-4a3f-8305-36424373c7d7" providerId="ADAL" clId="{0A1BF2F9-6B3F-4A4C-803E-819AA9FFEFDA}" dt="2022-08-07T16:32:10.625" v="1754" actId="1076"/>
          <ac:spMkLst>
            <pc:docMk/>
            <pc:sldMk cId="2194038205" sldId="276"/>
            <ac:spMk id="7" creationId="{05A70078-4EA7-E104-7B4C-359E40FC07D0}"/>
          </ac:spMkLst>
        </pc:spChg>
        <pc:spChg chg="mod">
          <ac:chgData name="koson trachu" userId="6eee57d3-532b-4a3f-8305-36424373c7d7" providerId="ADAL" clId="{0A1BF2F9-6B3F-4A4C-803E-819AA9FFEFDA}" dt="2022-08-07T16:45:08.413" v="2120" actId="6549"/>
          <ac:spMkLst>
            <pc:docMk/>
            <pc:sldMk cId="2194038205" sldId="276"/>
            <ac:spMk id="8" creationId="{AAB68DE1-7A20-7C5B-AA75-5D7DCD4BB332}"/>
          </ac:spMkLst>
        </pc:spChg>
        <pc:spChg chg="add mod">
          <ac:chgData name="koson trachu" userId="6eee57d3-532b-4a3f-8305-36424373c7d7" providerId="ADAL" clId="{0A1BF2F9-6B3F-4A4C-803E-819AA9FFEFDA}" dt="2022-08-07T16:32:06.228" v="1753" actId="1076"/>
          <ac:spMkLst>
            <pc:docMk/>
            <pc:sldMk cId="2194038205" sldId="276"/>
            <ac:spMk id="9" creationId="{CBE6A3BB-AB03-3360-E0E9-532227F109AA}"/>
          </ac:spMkLst>
        </pc:spChg>
        <pc:spChg chg="add mod">
          <ac:chgData name="koson trachu" userId="6eee57d3-532b-4a3f-8305-36424373c7d7" providerId="ADAL" clId="{0A1BF2F9-6B3F-4A4C-803E-819AA9FFEFDA}" dt="2022-08-07T16:32:40.433" v="1762" actId="1076"/>
          <ac:spMkLst>
            <pc:docMk/>
            <pc:sldMk cId="2194038205" sldId="276"/>
            <ac:spMk id="10" creationId="{8AEFCB27-44F8-2AC3-74E9-FF42B6511B13}"/>
          </ac:spMkLst>
        </pc:spChg>
        <pc:spChg chg="add mod">
          <ac:chgData name="koson trachu" userId="6eee57d3-532b-4a3f-8305-36424373c7d7" providerId="ADAL" clId="{0A1BF2F9-6B3F-4A4C-803E-819AA9FFEFDA}" dt="2022-08-07T16:32:45.250" v="1763" actId="1076"/>
          <ac:spMkLst>
            <pc:docMk/>
            <pc:sldMk cId="2194038205" sldId="276"/>
            <ac:spMk id="11" creationId="{1A917EFE-0743-E5BC-D985-21B54BE6EC3F}"/>
          </ac:spMkLst>
        </pc:spChg>
        <pc:spChg chg="add mod">
          <ac:chgData name="koson trachu" userId="6eee57d3-532b-4a3f-8305-36424373c7d7" providerId="ADAL" clId="{0A1BF2F9-6B3F-4A4C-803E-819AA9FFEFDA}" dt="2022-08-07T16:44:49.169" v="2119" actId="404"/>
          <ac:spMkLst>
            <pc:docMk/>
            <pc:sldMk cId="2194038205" sldId="276"/>
            <ac:spMk id="12" creationId="{D726DB52-8D31-2B95-EBA0-4A7F253877EA}"/>
          </ac:spMkLst>
        </pc:spChg>
        <pc:spChg chg="add mod">
          <ac:chgData name="koson trachu" userId="6eee57d3-532b-4a3f-8305-36424373c7d7" providerId="ADAL" clId="{0A1BF2F9-6B3F-4A4C-803E-819AA9FFEFDA}" dt="2022-08-07T16:32:29.728" v="1760" actId="571"/>
          <ac:spMkLst>
            <pc:docMk/>
            <pc:sldMk cId="2194038205" sldId="276"/>
            <ac:spMk id="13" creationId="{F33B18CA-CD5D-7B9D-C58A-C07D534C9F08}"/>
          </ac:spMkLst>
        </pc:spChg>
        <pc:spChg chg="add mod">
          <ac:chgData name="koson trachu" userId="6eee57d3-532b-4a3f-8305-36424373c7d7" providerId="ADAL" clId="{0A1BF2F9-6B3F-4A4C-803E-819AA9FFEFDA}" dt="2022-08-07T16:32:56.061" v="1765" actId="1076"/>
          <ac:spMkLst>
            <pc:docMk/>
            <pc:sldMk cId="2194038205" sldId="276"/>
            <ac:spMk id="14" creationId="{5E960470-41EF-3AE6-3525-7FFF5C5E8FA6}"/>
          </ac:spMkLst>
        </pc:spChg>
        <pc:picChg chg="del">
          <ac:chgData name="koson trachu" userId="6eee57d3-532b-4a3f-8305-36424373c7d7" providerId="ADAL" clId="{0A1BF2F9-6B3F-4A4C-803E-819AA9FFEFDA}" dt="2022-08-07T16:23:12.811" v="1392" actId="478"/>
          <ac:picMkLst>
            <pc:docMk/>
            <pc:sldMk cId="2194038205" sldId="276"/>
            <ac:picMk id="6" creationId="{082B1DFB-30D6-8AD6-7B39-E5C615771694}"/>
          </ac:picMkLst>
        </pc:picChg>
      </pc:sldChg>
      <pc:sldChg chg="modSp add del mod">
        <pc:chgData name="koson trachu" userId="6eee57d3-532b-4a3f-8305-36424373c7d7" providerId="ADAL" clId="{0A1BF2F9-6B3F-4A4C-803E-819AA9FFEFDA}" dt="2022-08-07T16:33:33.899" v="1768" actId="47"/>
        <pc:sldMkLst>
          <pc:docMk/>
          <pc:sldMk cId="908180361" sldId="277"/>
        </pc:sldMkLst>
        <pc:spChg chg="mod">
          <ac:chgData name="koson trachu" userId="6eee57d3-532b-4a3f-8305-36424373c7d7" providerId="ADAL" clId="{0A1BF2F9-6B3F-4A4C-803E-819AA9FFEFDA}" dt="2022-08-07T16:33:31.165" v="1767"/>
          <ac:spMkLst>
            <pc:docMk/>
            <pc:sldMk cId="908180361" sldId="277"/>
            <ac:spMk id="2" creationId="{41B92C4C-CF9C-1FBB-27F9-F98A0F6DB41B}"/>
          </ac:spMkLst>
        </pc:spChg>
        <pc:spChg chg="mod">
          <ac:chgData name="koson trachu" userId="6eee57d3-532b-4a3f-8305-36424373c7d7" providerId="ADAL" clId="{0A1BF2F9-6B3F-4A4C-803E-819AA9FFEFDA}" dt="2022-08-07T16:29:05.198" v="1637" actId="20577"/>
          <ac:spMkLst>
            <pc:docMk/>
            <pc:sldMk cId="908180361" sldId="277"/>
            <ac:spMk id="3" creationId="{CD88455E-B436-B5B0-F36F-300EBB40AACB}"/>
          </ac:spMkLst>
        </pc:spChg>
        <pc:spChg chg="mod">
          <ac:chgData name="koson trachu" userId="6eee57d3-532b-4a3f-8305-36424373c7d7" providerId="ADAL" clId="{0A1BF2F9-6B3F-4A4C-803E-819AA9FFEFDA}" dt="2022-08-07T16:30:20.924" v="1725" actId="6549"/>
          <ac:spMkLst>
            <pc:docMk/>
            <pc:sldMk cId="908180361" sldId="277"/>
            <ac:spMk id="5" creationId="{FB873966-9529-F2E5-B32E-D17003E16032}"/>
          </ac:spMkLst>
        </pc:spChg>
        <pc:spChg chg="mod">
          <ac:chgData name="koson trachu" userId="6eee57d3-532b-4a3f-8305-36424373c7d7" providerId="ADAL" clId="{0A1BF2F9-6B3F-4A4C-803E-819AA9FFEFDA}" dt="2022-08-07T16:28:42.077" v="1598" actId="20577"/>
          <ac:spMkLst>
            <pc:docMk/>
            <pc:sldMk cId="908180361" sldId="277"/>
            <ac:spMk id="8" creationId="{AAB68DE1-7A20-7C5B-AA75-5D7DCD4BB332}"/>
          </ac:spMkLst>
        </pc:spChg>
        <pc:spChg chg="mod">
          <ac:chgData name="koson trachu" userId="6eee57d3-532b-4a3f-8305-36424373c7d7" providerId="ADAL" clId="{0A1BF2F9-6B3F-4A4C-803E-819AA9FFEFDA}" dt="2022-08-07T16:29:51.144" v="1714" actId="6549"/>
          <ac:spMkLst>
            <pc:docMk/>
            <pc:sldMk cId="908180361" sldId="277"/>
            <ac:spMk id="10" creationId="{8AEFCB27-44F8-2AC3-74E9-FF42B6511B13}"/>
          </ac:spMkLst>
        </pc:spChg>
      </pc:sldChg>
      <pc:sldChg chg="modSp add mod">
        <pc:chgData name="koson trachu" userId="6eee57d3-532b-4a3f-8305-36424373c7d7" providerId="ADAL" clId="{0A1BF2F9-6B3F-4A4C-803E-819AA9FFEFDA}" dt="2022-08-07T19:26:35.771" v="4249" actId="404"/>
        <pc:sldMkLst>
          <pc:docMk/>
          <pc:sldMk cId="3924723337" sldId="277"/>
        </pc:sldMkLst>
        <pc:spChg chg="mod">
          <ac:chgData name="koson trachu" userId="6eee57d3-532b-4a3f-8305-36424373c7d7" providerId="ADAL" clId="{0A1BF2F9-6B3F-4A4C-803E-819AA9FFEFDA}" dt="2022-08-07T16:42:37.914" v="1877" actId="404"/>
          <ac:spMkLst>
            <pc:docMk/>
            <pc:sldMk cId="3924723337" sldId="277"/>
            <ac:spMk id="2" creationId="{41B92C4C-CF9C-1FBB-27F9-F98A0F6DB41B}"/>
          </ac:spMkLst>
        </pc:spChg>
        <pc:spChg chg="mod">
          <ac:chgData name="koson trachu" userId="6eee57d3-532b-4a3f-8305-36424373c7d7" providerId="ADAL" clId="{0A1BF2F9-6B3F-4A4C-803E-819AA9FFEFDA}" dt="2022-08-07T16:41:07.664" v="1791" actId="20577"/>
          <ac:spMkLst>
            <pc:docMk/>
            <pc:sldMk cId="3924723337" sldId="277"/>
            <ac:spMk id="3" creationId="{CD88455E-B436-B5B0-F36F-300EBB40AACB}"/>
          </ac:spMkLst>
        </pc:spChg>
        <pc:spChg chg="mod">
          <ac:chgData name="koson trachu" userId="6eee57d3-532b-4a3f-8305-36424373c7d7" providerId="ADAL" clId="{0A1BF2F9-6B3F-4A4C-803E-819AA9FFEFDA}" dt="2022-08-07T16:41:14.656" v="1799" actId="20577"/>
          <ac:spMkLst>
            <pc:docMk/>
            <pc:sldMk cId="3924723337" sldId="277"/>
            <ac:spMk id="5" creationId="{FB873966-9529-F2E5-B32E-D17003E16032}"/>
          </ac:spMkLst>
        </pc:spChg>
        <pc:spChg chg="mod">
          <ac:chgData name="koson trachu" userId="6eee57d3-532b-4a3f-8305-36424373c7d7" providerId="ADAL" clId="{0A1BF2F9-6B3F-4A4C-803E-819AA9FFEFDA}" dt="2022-08-07T19:26:35.771" v="4249" actId="404"/>
          <ac:spMkLst>
            <pc:docMk/>
            <pc:sldMk cId="3924723337" sldId="277"/>
            <ac:spMk id="8" creationId="{AAB68DE1-7A20-7C5B-AA75-5D7DCD4BB332}"/>
          </ac:spMkLst>
        </pc:spChg>
        <pc:spChg chg="mod">
          <ac:chgData name="koson trachu" userId="6eee57d3-532b-4a3f-8305-36424373c7d7" providerId="ADAL" clId="{0A1BF2F9-6B3F-4A4C-803E-819AA9FFEFDA}" dt="2022-08-07T16:43:33.522" v="1979" actId="14100"/>
          <ac:spMkLst>
            <pc:docMk/>
            <pc:sldMk cId="3924723337" sldId="277"/>
            <ac:spMk id="10" creationId="{8AEFCB27-44F8-2AC3-74E9-FF42B6511B13}"/>
          </ac:spMkLst>
        </pc:spChg>
        <pc:spChg chg="mod">
          <ac:chgData name="koson trachu" userId="6eee57d3-532b-4a3f-8305-36424373c7d7" providerId="ADAL" clId="{0A1BF2F9-6B3F-4A4C-803E-819AA9FFEFDA}" dt="2022-08-07T16:43:33.522" v="1979" actId="14100"/>
          <ac:spMkLst>
            <pc:docMk/>
            <pc:sldMk cId="3924723337" sldId="277"/>
            <ac:spMk id="11" creationId="{1A917EFE-0743-E5BC-D985-21B54BE6EC3F}"/>
          </ac:spMkLst>
        </pc:spChg>
        <pc:spChg chg="mod">
          <ac:chgData name="koson trachu" userId="6eee57d3-532b-4a3f-8305-36424373c7d7" providerId="ADAL" clId="{0A1BF2F9-6B3F-4A4C-803E-819AA9FFEFDA}" dt="2022-08-07T16:41:21.560" v="1806" actId="20577"/>
          <ac:spMkLst>
            <pc:docMk/>
            <pc:sldMk cId="3924723337" sldId="277"/>
            <ac:spMk id="12" creationId="{D726DB52-8D31-2B95-EBA0-4A7F253877EA}"/>
          </ac:spMkLst>
        </pc:spChg>
        <pc:spChg chg="mod">
          <ac:chgData name="koson trachu" userId="6eee57d3-532b-4a3f-8305-36424373c7d7" providerId="ADAL" clId="{0A1BF2F9-6B3F-4A4C-803E-819AA9FFEFDA}" dt="2022-08-07T16:44:34.437" v="2117" actId="20577"/>
          <ac:spMkLst>
            <pc:docMk/>
            <pc:sldMk cId="3924723337" sldId="277"/>
            <ac:spMk id="14" creationId="{5E960470-41EF-3AE6-3525-7FFF5C5E8FA6}"/>
          </ac:spMkLst>
        </pc:spChg>
      </pc:sldChg>
      <pc:sldChg chg="addSp delSp modSp new mod ord modClrScheme chgLayout">
        <pc:chgData name="koson trachu" userId="6eee57d3-532b-4a3f-8305-36424373c7d7" providerId="ADAL" clId="{0A1BF2F9-6B3F-4A4C-803E-819AA9FFEFDA}" dt="2022-08-07T20:00:32.657" v="4953" actId="14100"/>
        <pc:sldMkLst>
          <pc:docMk/>
          <pc:sldMk cId="2994468940" sldId="278"/>
        </pc:sldMkLst>
        <pc:spChg chg="del mod ord">
          <ac:chgData name="koson trachu" userId="6eee57d3-532b-4a3f-8305-36424373c7d7" providerId="ADAL" clId="{0A1BF2F9-6B3F-4A4C-803E-819AA9FFEFDA}" dt="2022-08-07T17:03:53.685" v="2219" actId="700"/>
          <ac:spMkLst>
            <pc:docMk/>
            <pc:sldMk cId="2994468940" sldId="278"/>
            <ac:spMk id="2" creationId="{0E01F7AF-80A4-5BE6-F1D3-F8044151ED21}"/>
          </ac:spMkLst>
        </pc:spChg>
        <pc:spChg chg="del mod ord">
          <ac:chgData name="koson trachu" userId="6eee57d3-532b-4a3f-8305-36424373c7d7" providerId="ADAL" clId="{0A1BF2F9-6B3F-4A4C-803E-819AA9FFEFDA}" dt="2022-08-07T17:03:53.685" v="2219" actId="700"/>
          <ac:spMkLst>
            <pc:docMk/>
            <pc:sldMk cId="2994468940" sldId="278"/>
            <ac:spMk id="3" creationId="{79F3A58A-1915-EA40-1B9F-F5BEDA3AD164}"/>
          </ac:spMkLst>
        </pc:spChg>
        <pc:spChg chg="mod ord">
          <ac:chgData name="koson trachu" userId="6eee57d3-532b-4a3f-8305-36424373c7d7" providerId="ADAL" clId="{0A1BF2F9-6B3F-4A4C-803E-819AA9FFEFDA}" dt="2022-08-07T17:03:53.685" v="2219" actId="700"/>
          <ac:spMkLst>
            <pc:docMk/>
            <pc:sldMk cId="2994468940" sldId="278"/>
            <ac:spMk id="4" creationId="{71919A6B-FE9F-C16F-D880-F616FB7F3499}"/>
          </ac:spMkLst>
        </pc:spChg>
        <pc:spChg chg="add mod ord">
          <ac:chgData name="koson trachu" userId="6eee57d3-532b-4a3f-8305-36424373c7d7" providerId="ADAL" clId="{0A1BF2F9-6B3F-4A4C-803E-819AA9FFEFDA}" dt="2022-08-07T17:10:03.522" v="2572" actId="20577"/>
          <ac:spMkLst>
            <pc:docMk/>
            <pc:sldMk cId="2994468940" sldId="278"/>
            <ac:spMk id="5" creationId="{FF508E31-13C0-ECF7-BB1B-9A95B0276262}"/>
          </ac:spMkLst>
        </pc:spChg>
        <pc:spChg chg="add del mod ord">
          <ac:chgData name="koson trachu" userId="6eee57d3-532b-4a3f-8305-36424373c7d7" providerId="ADAL" clId="{0A1BF2F9-6B3F-4A4C-803E-819AA9FFEFDA}" dt="2022-08-07T17:04:14.977" v="2245"/>
          <ac:spMkLst>
            <pc:docMk/>
            <pc:sldMk cId="2994468940" sldId="278"/>
            <ac:spMk id="6" creationId="{FF3EF66A-644F-A252-7A8A-B8D723ABC054}"/>
          </ac:spMkLst>
        </pc:spChg>
        <pc:spChg chg="add del mod">
          <ac:chgData name="koson trachu" userId="6eee57d3-532b-4a3f-8305-36424373c7d7" providerId="ADAL" clId="{0A1BF2F9-6B3F-4A4C-803E-819AA9FFEFDA}" dt="2022-08-07T17:08:05.516" v="2442" actId="478"/>
          <ac:spMkLst>
            <pc:docMk/>
            <pc:sldMk cId="2994468940" sldId="278"/>
            <ac:spMk id="7" creationId="{96AE925F-4F4C-9E00-05D2-A36F4C73E6B1}"/>
          </ac:spMkLst>
        </pc:spChg>
        <pc:spChg chg="add del mod">
          <ac:chgData name="koson trachu" userId="6eee57d3-532b-4a3f-8305-36424373c7d7" providerId="ADAL" clId="{0A1BF2F9-6B3F-4A4C-803E-819AA9FFEFDA}" dt="2022-08-07T17:08:05.516" v="2442" actId="478"/>
          <ac:spMkLst>
            <pc:docMk/>
            <pc:sldMk cId="2994468940" sldId="278"/>
            <ac:spMk id="8" creationId="{A19C0096-6405-DCF9-B1B4-2278AE8F2F6F}"/>
          </ac:spMkLst>
        </pc:spChg>
        <pc:spChg chg="add mod">
          <ac:chgData name="koson trachu" userId="6eee57d3-532b-4a3f-8305-36424373c7d7" providerId="ADAL" clId="{0A1BF2F9-6B3F-4A4C-803E-819AA9FFEFDA}" dt="2022-08-07T20:00:32.657" v="4953" actId="14100"/>
          <ac:spMkLst>
            <pc:docMk/>
            <pc:sldMk cId="2994468940" sldId="278"/>
            <ac:spMk id="10" creationId="{7F1FD2C9-088F-7587-B6B8-C8B8DB4F2A3B}"/>
          </ac:spMkLst>
        </pc:spChg>
        <pc:picChg chg="add mod">
          <ac:chgData name="koson trachu" userId="6eee57d3-532b-4a3f-8305-36424373c7d7" providerId="ADAL" clId="{0A1BF2F9-6B3F-4A4C-803E-819AA9FFEFDA}" dt="2022-08-07T17:04:17.890" v="2246" actId="1076"/>
          <ac:picMkLst>
            <pc:docMk/>
            <pc:sldMk cId="2994468940" sldId="278"/>
            <ac:picMk id="1026" creationId="{C5A47DEF-3111-5BC3-23D2-CD5569E1C65C}"/>
          </ac:picMkLst>
        </pc:picChg>
      </pc:sldChg>
      <pc:sldChg chg="modSp add mod ord">
        <pc:chgData name="koson trachu" userId="6eee57d3-532b-4a3f-8305-36424373c7d7" providerId="ADAL" clId="{0A1BF2F9-6B3F-4A4C-803E-819AA9FFEFDA}" dt="2022-08-07T17:13:24.461" v="2676"/>
        <pc:sldMkLst>
          <pc:docMk/>
          <pc:sldMk cId="2370697355" sldId="279"/>
        </pc:sldMkLst>
        <pc:spChg chg="mod">
          <ac:chgData name="koson trachu" userId="6eee57d3-532b-4a3f-8305-36424373c7d7" providerId="ADAL" clId="{0A1BF2F9-6B3F-4A4C-803E-819AA9FFEFDA}" dt="2022-08-07T17:02:17.373" v="2218" actId="20577"/>
          <ac:spMkLst>
            <pc:docMk/>
            <pc:sldMk cId="2370697355" sldId="279"/>
            <ac:spMk id="2" creationId="{6363787D-9FC2-1AF5-07BA-65BD90359EF0}"/>
          </ac:spMkLst>
        </pc:spChg>
      </pc:sldChg>
      <pc:sldChg chg="addSp delSp modSp add mod ord chgLayout">
        <pc:chgData name="koson trachu" userId="6eee57d3-532b-4a3f-8305-36424373c7d7" providerId="ADAL" clId="{0A1BF2F9-6B3F-4A4C-803E-819AA9FFEFDA}" dt="2022-08-07T18:58:47.504" v="3867" actId="207"/>
        <pc:sldMkLst>
          <pc:docMk/>
          <pc:sldMk cId="2748393462" sldId="280"/>
        </pc:sldMkLst>
        <pc:spChg chg="add del mod">
          <ac:chgData name="koson trachu" userId="6eee57d3-532b-4a3f-8305-36424373c7d7" providerId="ADAL" clId="{0A1BF2F9-6B3F-4A4C-803E-819AA9FFEFDA}" dt="2022-08-07T17:08:33.656" v="2458" actId="478"/>
          <ac:spMkLst>
            <pc:docMk/>
            <pc:sldMk cId="2748393462" sldId="280"/>
            <ac:spMk id="2" creationId="{325DBE54-B84E-7A7D-EE91-2F104AC731C3}"/>
          </ac:spMkLst>
        </pc:spChg>
        <pc:spChg chg="add mod ord">
          <ac:chgData name="koson trachu" userId="6eee57d3-532b-4a3f-8305-36424373c7d7" providerId="ADAL" clId="{0A1BF2F9-6B3F-4A4C-803E-819AA9FFEFDA}" dt="2022-08-07T18:58:47.504" v="3867" actId="207"/>
          <ac:spMkLst>
            <pc:docMk/>
            <pc:sldMk cId="2748393462" sldId="280"/>
            <ac:spMk id="3" creationId="{9C63F9A2-0C02-DD0A-EA71-464123CC70D6}"/>
          </ac:spMkLst>
        </pc:spChg>
        <pc:spChg chg="mod ord">
          <ac:chgData name="koson trachu" userId="6eee57d3-532b-4a3f-8305-36424373c7d7" providerId="ADAL" clId="{0A1BF2F9-6B3F-4A4C-803E-819AA9FFEFDA}" dt="2022-08-07T18:55:22.137" v="3564" actId="700"/>
          <ac:spMkLst>
            <pc:docMk/>
            <pc:sldMk cId="2748393462" sldId="280"/>
            <ac:spMk id="4" creationId="{71919A6B-FE9F-C16F-D880-F616FB7F3499}"/>
          </ac:spMkLst>
        </pc:spChg>
        <pc:spChg chg="mod ord">
          <ac:chgData name="koson trachu" userId="6eee57d3-532b-4a3f-8305-36424373c7d7" providerId="ADAL" clId="{0A1BF2F9-6B3F-4A4C-803E-819AA9FFEFDA}" dt="2022-08-07T18:55:22.137" v="3564" actId="700"/>
          <ac:spMkLst>
            <pc:docMk/>
            <pc:sldMk cId="2748393462" sldId="280"/>
            <ac:spMk id="5" creationId="{FF508E31-13C0-ECF7-BB1B-9A95B0276262}"/>
          </ac:spMkLst>
        </pc:spChg>
        <pc:spChg chg="del mod">
          <ac:chgData name="koson trachu" userId="6eee57d3-532b-4a3f-8305-36424373c7d7" providerId="ADAL" clId="{0A1BF2F9-6B3F-4A4C-803E-819AA9FFEFDA}" dt="2022-08-07T17:11:09.808" v="2662"/>
          <ac:spMkLst>
            <pc:docMk/>
            <pc:sldMk cId="2748393462" sldId="280"/>
            <ac:spMk id="7" creationId="{96AE925F-4F4C-9E00-05D2-A36F4C73E6B1}"/>
          </ac:spMkLst>
        </pc:spChg>
        <pc:spChg chg="del">
          <ac:chgData name="koson trachu" userId="6eee57d3-532b-4a3f-8305-36424373c7d7" providerId="ADAL" clId="{0A1BF2F9-6B3F-4A4C-803E-819AA9FFEFDA}" dt="2022-08-07T17:08:33.656" v="2458" actId="478"/>
          <ac:spMkLst>
            <pc:docMk/>
            <pc:sldMk cId="2748393462" sldId="280"/>
            <ac:spMk id="8" creationId="{A19C0096-6405-DCF9-B1B4-2278AE8F2F6F}"/>
          </ac:spMkLst>
        </pc:spChg>
        <pc:picChg chg="del">
          <ac:chgData name="koson trachu" userId="6eee57d3-532b-4a3f-8305-36424373c7d7" providerId="ADAL" clId="{0A1BF2F9-6B3F-4A4C-803E-819AA9FFEFDA}" dt="2022-08-07T17:07:39.406" v="2428" actId="478"/>
          <ac:picMkLst>
            <pc:docMk/>
            <pc:sldMk cId="2748393462" sldId="280"/>
            <ac:picMk id="1026" creationId="{C5A47DEF-3111-5BC3-23D2-CD5569E1C65C}"/>
          </ac:picMkLst>
        </pc:picChg>
      </pc:sldChg>
      <pc:sldChg chg="modSp add mod ord">
        <pc:chgData name="koson trachu" userId="6eee57d3-532b-4a3f-8305-36424373c7d7" providerId="ADAL" clId="{0A1BF2F9-6B3F-4A4C-803E-819AA9FFEFDA}" dt="2022-08-07T17:14:56.335" v="2693" actId="20577"/>
        <pc:sldMkLst>
          <pc:docMk/>
          <pc:sldMk cId="3641756007" sldId="281"/>
        </pc:sldMkLst>
        <pc:spChg chg="mod">
          <ac:chgData name="koson trachu" userId="6eee57d3-532b-4a3f-8305-36424373c7d7" providerId="ADAL" clId="{0A1BF2F9-6B3F-4A4C-803E-819AA9FFEFDA}" dt="2022-08-07T17:14:56.335" v="2693" actId="20577"/>
          <ac:spMkLst>
            <pc:docMk/>
            <pc:sldMk cId="3641756007" sldId="281"/>
            <ac:spMk id="2" creationId="{6363787D-9FC2-1AF5-07BA-65BD90359EF0}"/>
          </ac:spMkLst>
        </pc:spChg>
      </pc:sldChg>
      <pc:sldChg chg="addSp delSp modSp add mod ord">
        <pc:chgData name="koson trachu" userId="6eee57d3-532b-4a3f-8305-36424373c7d7" providerId="ADAL" clId="{0A1BF2F9-6B3F-4A4C-803E-819AA9FFEFDA}" dt="2022-08-07T18:21:41.573" v="2757" actId="207"/>
        <pc:sldMkLst>
          <pc:docMk/>
          <pc:sldMk cId="2347208125" sldId="282"/>
        </pc:sldMkLst>
        <pc:spChg chg="add del mod">
          <ac:chgData name="koson trachu" userId="6eee57d3-532b-4a3f-8305-36424373c7d7" providerId="ADAL" clId="{0A1BF2F9-6B3F-4A4C-803E-819AA9FFEFDA}" dt="2022-08-07T17:15:37.299" v="2702" actId="931"/>
          <ac:spMkLst>
            <pc:docMk/>
            <pc:sldMk cId="2347208125" sldId="282"/>
            <ac:spMk id="2" creationId="{F5290E90-3372-F89B-3B0D-9DD4BE703012}"/>
          </ac:spMkLst>
        </pc:spChg>
        <pc:spChg chg="mod">
          <ac:chgData name="koson trachu" userId="6eee57d3-532b-4a3f-8305-36424373c7d7" providerId="ADAL" clId="{0A1BF2F9-6B3F-4A4C-803E-819AA9FFEFDA}" dt="2022-08-07T17:17:39.197" v="2756" actId="1076"/>
          <ac:spMkLst>
            <pc:docMk/>
            <pc:sldMk cId="2347208125" sldId="282"/>
            <ac:spMk id="5" creationId="{FF508E31-13C0-ECF7-BB1B-9A95B0276262}"/>
          </ac:spMkLst>
        </pc:spChg>
        <pc:spChg chg="del">
          <ac:chgData name="koson trachu" userId="6eee57d3-532b-4a3f-8305-36424373c7d7" providerId="ADAL" clId="{0A1BF2F9-6B3F-4A4C-803E-819AA9FFEFDA}" dt="2022-08-07T17:15:22.460" v="2698" actId="478"/>
          <ac:spMkLst>
            <pc:docMk/>
            <pc:sldMk cId="2347208125" sldId="282"/>
            <ac:spMk id="7" creationId="{96AE925F-4F4C-9E00-05D2-A36F4C73E6B1}"/>
          </ac:spMkLst>
        </pc:spChg>
        <pc:spChg chg="del">
          <ac:chgData name="koson trachu" userId="6eee57d3-532b-4a3f-8305-36424373c7d7" providerId="ADAL" clId="{0A1BF2F9-6B3F-4A4C-803E-819AA9FFEFDA}" dt="2022-08-07T17:15:24.267" v="2699" actId="478"/>
          <ac:spMkLst>
            <pc:docMk/>
            <pc:sldMk cId="2347208125" sldId="282"/>
            <ac:spMk id="8" creationId="{A19C0096-6405-DCF9-B1B4-2278AE8F2F6F}"/>
          </ac:spMkLst>
        </pc:spChg>
        <pc:spChg chg="del">
          <ac:chgData name="koson trachu" userId="6eee57d3-532b-4a3f-8305-36424373c7d7" providerId="ADAL" clId="{0A1BF2F9-6B3F-4A4C-803E-819AA9FFEFDA}" dt="2022-08-07T17:15:27.541" v="2701" actId="478"/>
          <ac:spMkLst>
            <pc:docMk/>
            <pc:sldMk cId="2347208125" sldId="282"/>
            <ac:spMk id="10" creationId="{7F1FD2C9-088F-7587-B6B8-C8B8DB4F2A3B}"/>
          </ac:spMkLst>
        </pc:spChg>
        <pc:spChg chg="add del mod">
          <ac:chgData name="koson trachu" userId="6eee57d3-532b-4a3f-8305-36424373c7d7" providerId="ADAL" clId="{0A1BF2F9-6B3F-4A4C-803E-819AA9FFEFDA}" dt="2022-08-07T17:15:52.706" v="2704" actId="478"/>
          <ac:spMkLst>
            <pc:docMk/>
            <pc:sldMk cId="2347208125" sldId="282"/>
            <ac:spMk id="11" creationId="{E37D8D29-7F48-8DF9-E114-FD171FC6157A}"/>
          </ac:spMkLst>
        </pc:spChg>
        <pc:spChg chg="add mod">
          <ac:chgData name="koson trachu" userId="6eee57d3-532b-4a3f-8305-36424373c7d7" providerId="ADAL" clId="{0A1BF2F9-6B3F-4A4C-803E-819AA9FFEFDA}" dt="2022-08-07T17:16:23.505" v="2712" actId="6549"/>
          <ac:spMkLst>
            <pc:docMk/>
            <pc:sldMk cId="2347208125" sldId="282"/>
            <ac:spMk id="15" creationId="{2D473B73-AB57-3F8E-0151-6DFCC18A50BC}"/>
          </ac:spMkLst>
        </pc:spChg>
        <pc:spChg chg="add mod">
          <ac:chgData name="koson trachu" userId="6eee57d3-532b-4a3f-8305-36424373c7d7" providerId="ADAL" clId="{0A1BF2F9-6B3F-4A4C-803E-819AA9FFEFDA}" dt="2022-08-07T18:21:41.573" v="2757" actId="207"/>
          <ac:spMkLst>
            <pc:docMk/>
            <pc:sldMk cId="2347208125" sldId="282"/>
            <ac:spMk id="17" creationId="{91493317-347A-8B08-D54F-5A701B444641}"/>
          </ac:spMkLst>
        </pc:spChg>
        <pc:picChg chg="add del mod">
          <ac:chgData name="koson trachu" userId="6eee57d3-532b-4a3f-8305-36424373c7d7" providerId="ADAL" clId="{0A1BF2F9-6B3F-4A4C-803E-819AA9FFEFDA}" dt="2022-08-07T17:15:39.997" v="2703" actId="478"/>
          <ac:picMkLst>
            <pc:docMk/>
            <pc:sldMk cId="2347208125" sldId="282"/>
            <ac:picMk id="6" creationId="{90CF4CC6-D2FB-CF24-20AF-EA299B64E427}"/>
          </ac:picMkLst>
        </pc:picChg>
        <pc:picChg chg="add mod">
          <ac:chgData name="koson trachu" userId="6eee57d3-532b-4a3f-8305-36424373c7d7" providerId="ADAL" clId="{0A1BF2F9-6B3F-4A4C-803E-819AA9FFEFDA}" dt="2022-08-07T17:17:30.498" v="2754" actId="1076"/>
          <ac:picMkLst>
            <pc:docMk/>
            <pc:sldMk cId="2347208125" sldId="282"/>
            <ac:picMk id="13" creationId="{6BFE5161-C47C-173C-665A-B675A8B3587A}"/>
          </ac:picMkLst>
        </pc:picChg>
        <pc:picChg chg="del">
          <ac:chgData name="koson trachu" userId="6eee57d3-532b-4a3f-8305-36424373c7d7" providerId="ADAL" clId="{0A1BF2F9-6B3F-4A4C-803E-819AA9FFEFDA}" dt="2022-08-07T17:15:24.851" v="2700" actId="478"/>
          <ac:picMkLst>
            <pc:docMk/>
            <pc:sldMk cId="2347208125" sldId="282"/>
            <ac:picMk id="1026" creationId="{C5A47DEF-3111-5BC3-23D2-CD5569E1C65C}"/>
          </ac:picMkLst>
        </pc:picChg>
      </pc:sldChg>
      <pc:sldChg chg="new del">
        <pc:chgData name="koson trachu" userId="6eee57d3-532b-4a3f-8305-36424373c7d7" providerId="ADAL" clId="{0A1BF2F9-6B3F-4A4C-803E-819AA9FFEFDA}" dt="2022-08-07T18:52:00.172" v="3529" actId="2696"/>
        <pc:sldMkLst>
          <pc:docMk/>
          <pc:sldMk cId="2472704992" sldId="283"/>
        </pc:sldMkLst>
      </pc:sldChg>
      <pc:sldChg chg="addSp delSp modSp add mod">
        <pc:chgData name="koson trachu" userId="6eee57d3-532b-4a3f-8305-36424373c7d7" providerId="ADAL" clId="{0A1BF2F9-6B3F-4A4C-803E-819AA9FFEFDA}" dt="2022-08-07T18:30:17.481" v="2902" actId="1076"/>
        <pc:sldMkLst>
          <pc:docMk/>
          <pc:sldMk cId="3259078378" sldId="284"/>
        </pc:sldMkLst>
        <pc:spChg chg="add mod">
          <ac:chgData name="koson trachu" userId="6eee57d3-532b-4a3f-8305-36424373c7d7" providerId="ADAL" clId="{0A1BF2F9-6B3F-4A4C-803E-819AA9FFEFDA}" dt="2022-08-07T18:30:17.481" v="2902" actId="1076"/>
          <ac:spMkLst>
            <pc:docMk/>
            <pc:sldMk cId="3259078378" sldId="284"/>
            <ac:spMk id="2" creationId="{53D1A579-F09A-8AC3-01A6-59D0549C1088}"/>
          </ac:spMkLst>
        </pc:spChg>
        <pc:spChg chg="add mod">
          <ac:chgData name="koson trachu" userId="6eee57d3-532b-4a3f-8305-36424373c7d7" providerId="ADAL" clId="{0A1BF2F9-6B3F-4A4C-803E-819AA9FFEFDA}" dt="2022-08-07T18:30:17.481" v="2902" actId="1076"/>
          <ac:spMkLst>
            <pc:docMk/>
            <pc:sldMk cId="3259078378" sldId="284"/>
            <ac:spMk id="3" creationId="{9ED0AACF-20E0-7C2C-4680-FC71EA5B3CC5}"/>
          </ac:spMkLst>
        </pc:spChg>
        <pc:spChg chg="mod">
          <ac:chgData name="koson trachu" userId="6eee57d3-532b-4a3f-8305-36424373c7d7" providerId="ADAL" clId="{0A1BF2F9-6B3F-4A4C-803E-819AA9FFEFDA}" dt="2022-08-07T18:30:12.422" v="2901" actId="1076"/>
          <ac:spMkLst>
            <pc:docMk/>
            <pc:sldMk cId="3259078378" sldId="284"/>
            <ac:spMk id="5" creationId="{FF508E31-13C0-ECF7-BB1B-9A95B0276262}"/>
          </ac:spMkLst>
        </pc:spChg>
        <pc:spChg chg="add mod">
          <ac:chgData name="koson trachu" userId="6eee57d3-532b-4a3f-8305-36424373c7d7" providerId="ADAL" clId="{0A1BF2F9-6B3F-4A4C-803E-819AA9FFEFDA}" dt="2022-08-07T18:30:17.481" v="2902" actId="1076"/>
          <ac:spMkLst>
            <pc:docMk/>
            <pc:sldMk cId="3259078378" sldId="284"/>
            <ac:spMk id="6" creationId="{A6FC9356-AED6-7502-EC3F-8B210F3C6D37}"/>
          </ac:spMkLst>
        </pc:spChg>
        <pc:spChg chg="add mod">
          <ac:chgData name="koson trachu" userId="6eee57d3-532b-4a3f-8305-36424373c7d7" providerId="ADAL" clId="{0A1BF2F9-6B3F-4A4C-803E-819AA9FFEFDA}" dt="2022-08-07T18:30:17.481" v="2902" actId="1076"/>
          <ac:spMkLst>
            <pc:docMk/>
            <pc:sldMk cId="3259078378" sldId="284"/>
            <ac:spMk id="7" creationId="{66A82D7C-B51D-DE9D-2F9F-05FB07C96047}"/>
          </ac:spMkLst>
        </pc:spChg>
        <pc:spChg chg="add mod">
          <ac:chgData name="koson trachu" userId="6eee57d3-532b-4a3f-8305-36424373c7d7" providerId="ADAL" clId="{0A1BF2F9-6B3F-4A4C-803E-819AA9FFEFDA}" dt="2022-08-07T18:30:17.481" v="2902" actId="1076"/>
          <ac:spMkLst>
            <pc:docMk/>
            <pc:sldMk cId="3259078378" sldId="284"/>
            <ac:spMk id="8" creationId="{788E7D90-0929-1D22-9FE5-144F7C50ADF6}"/>
          </ac:spMkLst>
        </pc:spChg>
        <pc:spChg chg="add mod">
          <ac:chgData name="koson trachu" userId="6eee57d3-532b-4a3f-8305-36424373c7d7" providerId="ADAL" clId="{0A1BF2F9-6B3F-4A4C-803E-819AA9FFEFDA}" dt="2022-08-07T18:30:17.481" v="2902" actId="1076"/>
          <ac:spMkLst>
            <pc:docMk/>
            <pc:sldMk cId="3259078378" sldId="284"/>
            <ac:spMk id="9" creationId="{5955FD26-7BE8-E3C0-ED8A-8303F47EC399}"/>
          </ac:spMkLst>
        </pc:spChg>
        <pc:spChg chg="add mod">
          <ac:chgData name="koson trachu" userId="6eee57d3-532b-4a3f-8305-36424373c7d7" providerId="ADAL" clId="{0A1BF2F9-6B3F-4A4C-803E-819AA9FFEFDA}" dt="2022-08-07T18:30:17.481" v="2902" actId="1076"/>
          <ac:spMkLst>
            <pc:docMk/>
            <pc:sldMk cId="3259078378" sldId="284"/>
            <ac:spMk id="10" creationId="{B74522DD-2E47-ED89-841E-6A18770D3DA0}"/>
          </ac:spMkLst>
        </pc:spChg>
        <pc:spChg chg="add mod">
          <ac:chgData name="koson trachu" userId="6eee57d3-532b-4a3f-8305-36424373c7d7" providerId="ADAL" clId="{0A1BF2F9-6B3F-4A4C-803E-819AA9FFEFDA}" dt="2022-08-07T18:30:17.481" v="2902" actId="1076"/>
          <ac:spMkLst>
            <pc:docMk/>
            <pc:sldMk cId="3259078378" sldId="284"/>
            <ac:spMk id="11" creationId="{DF0CFD58-137F-2FD2-9BC8-D3FCBBC0982E}"/>
          </ac:spMkLst>
        </pc:spChg>
        <pc:spChg chg="add mod">
          <ac:chgData name="koson trachu" userId="6eee57d3-532b-4a3f-8305-36424373c7d7" providerId="ADAL" clId="{0A1BF2F9-6B3F-4A4C-803E-819AA9FFEFDA}" dt="2022-08-07T18:30:17.481" v="2902" actId="1076"/>
          <ac:spMkLst>
            <pc:docMk/>
            <pc:sldMk cId="3259078378" sldId="284"/>
            <ac:spMk id="12" creationId="{9FB4AF40-6653-F685-5F1E-7F2A14CA9FC7}"/>
          </ac:spMkLst>
        </pc:spChg>
        <pc:spChg chg="del">
          <ac:chgData name="koson trachu" userId="6eee57d3-532b-4a3f-8305-36424373c7d7" providerId="ADAL" clId="{0A1BF2F9-6B3F-4A4C-803E-819AA9FFEFDA}" dt="2022-08-07T18:22:48.166" v="2761" actId="478"/>
          <ac:spMkLst>
            <pc:docMk/>
            <pc:sldMk cId="3259078378" sldId="284"/>
            <ac:spMk id="15" creationId="{2D473B73-AB57-3F8E-0151-6DFCC18A50BC}"/>
          </ac:spMkLst>
        </pc:spChg>
        <pc:spChg chg="del">
          <ac:chgData name="koson trachu" userId="6eee57d3-532b-4a3f-8305-36424373c7d7" providerId="ADAL" clId="{0A1BF2F9-6B3F-4A4C-803E-819AA9FFEFDA}" dt="2022-08-07T18:22:48.166" v="2761" actId="478"/>
          <ac:spMkLst>
            <pc:docMk/>
            <pc:sldMk cId="3259078378" sldId="284"/>
            <ac:spMk id="17" creationId="{91493317-347A-8B08-D54F-5A701B444641}"/>
          </ac:spMkLst>
        </pc:spChg>
        <pc:picChg chg="del">
          <ac:chgData name="koson trachu" userId="6eee57d3-532b-4a3f-8305-36424373c7d7" providerId="ADAL" clId="{0A1BF2F9-6B3F-4A4C-803E-819AA9FFEFDA}" dt="2022-08-07T18:22:48.166" v="2761" actId="478"/>
          <ac:picMkLst>
            <pc:docMk/>
            <pc:sldMk cId="3259078378" sldId="284"/>
            <ac:picMk id="13" creationId="{6BFE5161-C47C-173C-665A-B675A8B3587A}"/>
          </ac:picMkLst>
        </pc:picChg>
      </pc:sldChg>
      <pc:sldChg chg="addSp delSp modSp add mod">
        <pc:chgData name="koson trachu" userId="6eee57d3-532b-4a3f-8305-36424373c7d7" providerId="ADAL" clId="{0A1BF2F9-6B3F-4A4C-803E-819AA9FFEFDA}" dt="2022-08-07T18:30:23.299" v="2903" actId="1076"/>
        <pc:sldMkLst>
          <pc:docMk/>
          <pc:sldMk cId="1449849452" sldId="285"/>
        </pc:sldMkLst>
        <pc:spChg chg="mod">
          <ac:chgData name="koson trachu" userId="6eee57d3-532b-4a3f-8305-36424373c7d7" providerId="ADAL" clId="{0A1BF2F9-6B3F-4A4C-803E-819AA9FFEFDA}" dt="2022-08-07T18:30:23.299" v="2903" actId="1076"/>
          <ac:spMkLst>
            <pc:docMk/>
            <pc:sldMk cId="1449849452" sldId="285"/>
            <ac:spMk id="2" creationId="{53D1A579-F09A-8AC3-01A6-59D0549C1088}"/>
          </ac:spMkLst>
        </pc:spChg>
        <pc:spChg chg="mod">
          <ac:chgData name="koson trachu" userId="6eee57d3-532b-4a3f-8305-36424373c7d7" providerId="ADAL" clId="{0A1BF2F9-6B3F-4A4C-803E-819AA9FFEFDA}" dt="2022-08-07T18:30:23.299" v="2903" actId="1076"/>
          <ac:spMkLst>
            <pc:docMk/>
            <pc:sldMk cId="1449849452" sldId="285"/>
            <ac:spMk id="3" creationId="{9ED0AACF-20E0-7C2C-4680-FC71EA5B3CC5}"/>
          </ac:spMkLst>
        </pc:spChg>
        <pc:spChg chg="mod">
          <ac:chgData name="koson trachu" userId="6eee57d3-532b-4a3f-8305-36424373c7d7" providerId="ADAL" clId="{0A1BF2F9-6B3F-4A4C-803E-819AA9FFEFDA}" dt="2022-08-07T18:26:43.567" v="2838" actId="1076"/>
          <ac:spMkLst>
            <pc:docMk/>
            <pc:sldMk cId="1449849452" sldId="285"/>
            <ac:spMk id="4" creationId="{71919A6B-FE9F-C16F-D880-F616FB7F3499}"/>
          </ac:spMkLst>
        </pc:spChg>
        <pc:spChg chg="mod">
          <ac:chgData name="koson trachu" userId="6eee57d3-532b-4a3f-8305-36424373c7d7" providerId="ADAL" clId="{0A1BF2F9-6B3F-4A4C-803E-819AA9FFEFDA}" dt="2022-08-07T18:26:45.627" v="2840" actId="1076"/>
          <ac:spMkLst>
            <pc:docMk/>
            <pc:sldMk cId="1449849452" sldId="285"/>
            <ac:spMk id="5" creationId="{FF508E31-13C0-ECF7-BB1B-9A95B0276262}"/>
          </ac:spMkLst>
        </pc:spChg>
        <pc:spChg chg="mod">
          <ac:chgData name="koson trachu" userId="6eee57d3-532b-4a3f-8305-36424373c7d7" providerId="ADAL" clId="{0A1BF2F9-6B3F-4A4C-803E-819AA9FFEFDA}" dt="2022-08-07T18:30:23.299" v="2903" actId="1076"/>
          <ac:spMkLst>
            <pc:docMk/>
            <pc:sldMk cId="1449849452" sldId="285"/>
            <ac:spMk id="6" creationId="{A6FC9356-AED6-7502-EC3F-8B210F3C6D37}"/>
          </ac:spMkLst>
        </pc:spChg>
        <pc:spChg chg="mod">
          <ac:chgData name="koson trachu" userId="6eee57d3-532b-4a3f-8305-36424373c7d7" providerId="ADAL" clId="{0A1BF2F9-6B3F-4A4C-803E-819AA9FFEFDA}" dt="2022-08-07T18:30:23.299" v="2903" actId="1076"/>
          <ac:spMkLst>
            <pc:docMk/>
            <pc:sldMk cId="1449849452" sldId="285"/>
            <ac:spMk id="7" creationId="{66A82D7C-B51D-DE9D-2F9F-05FB07C96047}"/>
          </ac:spMkLst>
        </pc:spChg>
        <pc:spChg chg="del mod">
          <ac:chgData name="koson trachu" userId="6eee57d3-532b-4a3f-8305-36424373c7d7" providerId="ADAL" clId="{0A1BF2F9-6B3F-4A4C-803E-819AA9FFEFDA}" dt="2022-08-07T18:28:09.542" v="2858" actId="478"/>
          <ac:spMkLst>
            <pc:docMk/>
            <pc:sldMk cId="1449849452" sldId="285"/>
            <ac:spMk id="8" creationId="{788E7D90-0929-1D22-9FE5-144F7C50ADF6}"/>
          </ac:spMkLst>
        </pc:spChg>
        <pc:spChg chg="del mod">
          <ac:chgData name="koson trachu" userId="6eee57d3-532b-4a3f-8305-36424373c7d7" providerId="ADAL" clId="{0A1BF2F9-6B3F-4A4C-803E-819AA9FFEFDA}" dt="2022-08-07T18:30:01.939" v="2898" actId="478"/>
          <ac:spMkLst>
            <pc:docMk/>
            <pc:sldMk cId="1449849452" sldId="285"/>
            <ac:spMk id="9" creationId="{5955FD26-7BE8-E3C0-ED8A-8303F47EC399}"/>
          </ac:spMkLst>
        </pc:spChg>
        <pc:spChg chg="del mod">
          <ac:chgData name="koson trachu" userId="6eee57d3-532b-4a3f-8305-36424373c7d7" providerId="ADAL" clId="{0A1BF2F9-6B3F-4A4C-803E-819AA9FFEFDA}" dt="2022-08-07T18:30:01.939" v="2898" actId="478"/>
          <ac:spMkLst>
            <pc:docMk/>
            <pc:sldMk cId="1449849452" sldId="285"/>
            <ac:spMk id="10" creationId="{B74522DD-2E47-ED89-841E-6A18770D3DA0}"/>
          </ac:spMkLst>
        </pc:spChg>
        <pc:spChg chg="del mod">
          <ac:chgData name="koson trachu" userId="6eee57d3-532b-4a3f-8305-36424373c7d7" providerId="ADAL" clId="{0A1BF2F9-6B3F-4A4C-803E-819AA9FFEFDA}" dt="2022-08-07T18:30:01.939" v="2898" actId="478"/>
          <ac:spMkLst>
            <pc:docMk/>
            <pc:sldMk cId="1449849452" sldId="285"/>
            <ac:spMk id="11" creationId="{DF0CFD58-137F-2FD2-9BC8-D3FCBBC0982E}"/>
          </ac:spMkLst>
        </pc:spChg>
        <pc:spChg chg="del mod">
          <ac:chgData name="koson trachu" userId="6eee57d3-532b-4a3f-8305-36424373c7d7" providerId="ADAL" clId="{0A1BF2F9-6B3F-4A4C-803E-819AA9FFEFDA}" dt="2022-08-07T18:30:01.939" v="2898" actId="478"/>
          <ac:spMkLst>
            <pc:docMk/>
            <pc:sldMk cId="1449849452" sldId="285"/>
            <ac:spMk id="12" creationId="{9FB4AF40-6653-F685-5F1E-7F2A14CA9FC7}"/>
          </ac:spMkLst>
        </pc:spChg>
        <pc:spChg chg="add mod">
          <ac:chgData name="koson trachu" userId="6eee57d3-532b-4a3f-8305-36424373c7d7" providerId="ADAL" clId="{0A1BF2F9-6B3F-4A4C-803E-819AA9FFEFDA}" dt="2022-08-07T18:30:23.299" v="2903" actId="1076"/>
          <ac:spMkLst>
            <pc:docMk/>
            <pc:sldMk cId="1449849452" sldId="285"/>
            <ac:spMk id="13" creationId="{9AA3ABF1-793F-8458-094C-56BCE573B47B}"/>
          </ac:spMkLst>
        </pc:spChg>
        <pc:spChg chg="add mod">
          <ac:chgData name="koson trachu" userId="6eee57d3-532b-4a3f-8305-36424373c7d7" providerId="ADAL" clId="{0A1BF2F9-6B3F-4A4C-803E-819AA9FFEFDA}" dt="2022-08-07T18:30:23.299" v="2903" actId="1076"/>
          <ac:spMkLst>
            <pc:docMk/>
            <pc:sldMk cId="1449849452" sldId="285"/>
            <ac:spMk id="14" creationId="{F8215C23-A1EB-807B-7D02-B250C273A570}"/>
          </ac:spMkLst>
        </pc:spChg>
        <pc:spChg chg="add mod">
          <ac:chgData name="koson trachu" userId="6eee57d3-532b-4a3f-8305-36424373c7d7" providerId="ADAL" clId="{0A1BF2F9-6B3F-4A4C-803E-819AA9FFEFDA}" dt="2022-08-07T18:30:23.299" v="2903" actId="1076"/>
          <ac:spMkLst>
            <pc:docMk/>
            <pc:sldMk cId="1449849452" sldId="285"/>
            <ac:spMk id="15" creationId="{ACA45362-BA95-D49E-F9E9-8F65DF81D2DA}"/>
          </ac:spMkLst>
        </pc:spChg>
      </pc:sldChg>
      <pc:sldChg chg="addSp delSp modSp add mod">
        <pc:chgData name="koson trachu" userId="6eee57d3-532b-4a3f-8305-36424373c7d7" providerId="ADAL" clId="{0A1BF2F9-6B3F-4A4C-803E-819AA9FFEFDA}" dt="2022-08-07T20:00:15.559" v="4952" actId="27636"/>
        <pc:sldMkLst>
          <pc:docMk/>
          <pc:sldMk cId="3554224622" sldId="286"/>
        </pc:sldMkLst>
        <pc:spChg chg="del">
          <ac:chgData name="koson trachu" userId="6eee57d3-532b-4a3f-8305-36424373c7d7" providerId="ADAL" clId="{0A1BF2F9-6B3F-4A4C-803E-819AA9FFEFDA}" dt="2022-08-07T18:31:15.970" v="2906" actId="478"/>
          <ac:spMkLst>
            <pc:docMk/>
            <pc:sldMk cId="3554224622" sldId="286"/>
            <ac:spMk id="2" creationId="{53D1A579-F09A-8AC3-01A6-59D0549C1088}"/>
          </ac:spMkLst>
        </pc:spChg>
        <pc:spChg chg="del">
          <ac:chgData name="koson trachu" userId="6eee57d3-532b-4a3f-8305-36424373c7d7" providerId="ADAL" clId="{0A1BF2F9-6B3F-4A4C-803E-819AA9FFEFDA}" dt="2022-08-07T18:31:15.970" v="2906" actId="478"/>
          <ac:spMkLst>
            <pc:docMk/>
            <pc:sldMk cId="3554224622" sldId="286"/>
            <ac:spMk id="3" creationId="{9ED0AACF-20E0-7C2C-4680-FC71EA5B3CC5}"/>
          </ac:spMkLst>
        </pc:spChg>
        <pc:spChg chg="mod">
          <ac:chgData name="koson trachu" userId="6eee57d3-532b-4a3f-8305-36424373c7d7" providerId="ADAL" clId="{0A1BF2F9-6B3F-4A4C-803E-819AA9FFEFDA}" dt="2022-08-07T20:00:15.559" v="4952" actId="27636"/>
          <ac:spMkLst>
            <pc:docMk/>
            <pc:sldMk cId="3554224622" sldId="286"/>
            <ac:spMk id="5" creationId="{FF508E31-13C0-ECF7-BB1B-9A95B0276262}"/>
          </ac:spMkLst>
        </pc:spChg>
        <pc:spChg chg="del">
          <ac:chgData name="koson trachu" userId="6eee57d3-532b-4a3f-8305-36424373c7d7" providerId="ADAL" clId="{0A1BF2F9-6B3F-4A4C-803E-819AA9FFEFDA}" dt="2022-08-07T18:31:15.970" v="2906" actId="478"/>
          <ac:spMkLst>
            <pc:docMk/>
            <pc:sldMk cId="3554224622" sldId="286"/>
            <ac:spMk id="6" creationId="{A6FC9356-AED6-7502-EC3F-8B210F3C6D37}"/>
          </ac:spMkLst>
        </pc:spChg>
        <pc:spChg chg="del">
          <ac:chgData name="koson trachu" userId="6eee57d3-532b-4a3f-8305-36424373c7d7" providerId="ADAL" clId="{0A1BF2F9-6B3F-4A4C-803E-819AA9FFEFDA}" dt="2022-08-07T18:31:15.970" v="2906" actId="478"/>
          <ac:spMkLst>
            <pc:docMk/>
            <pc:sldMk cId="3554224622" sldId="286"/>
            <ac:spMk id="7" creationId="{66A82D7C-B51D-DE9D-2F9F-05FB07C96047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9" creationId="{34BD53B7-B409-E133-AF2B-F01D5A591665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10" creationId="{624588CB-5BB7-155D-F305-7105F111D851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11" creationId="{01BC930C-0786-4D65-E011-0C08A4A8E31A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12" creationId="{2501A505-C548-74FD-2B17-F3F7A003CCFC}"/>
          </ac:spMkLst>
        </pc:spChg>
        <pc:spChg chg="del">
          <ac:chgData name="koson trachu" userId="6eee57d3-532b-4a3f-8305-36424373c7d7" providerId="ADAL" clId="{0A1BF2F9-6B3F-4A4C-803E-819AA9FFEFDA}" dt="2022-08-07T18:31:15.970" v="2906" actId="478"/>
          <ac:spMkLst>
            <pc:docMk/>
            <pc:sldMk cId="3554224622" sldId="286"/>
            <ac:spMk id="13" creationId="{9AA3ABF1-793F-8458-094C-56BCE573B47B}"/>
          </ac:spMkLst>
        </pc:spChg>
        <pc:spChg chg="del">
          <ac:chgData name="koson trachu" userId="6eee57d3-532b-4a3f-8305-36424373c7d7" providerId="ADAL" clId="{0A1BF2F9-6B3F-4A4C-803E-819AA9FFEFDA}" dt="2022-08-07T18:31:15.970" v="2906" actId="478"/>
          <ac:spMkLst>
            <pc:docMk/>
            <pc:sldMk cId="3554224622" sldId="286"/>
            <ac:spMk id="14" creationId="{F8215C23-A1EB-807B-7D02-B250C273A570}"/>
          </ac:spMkLst>
        </pc:spChg>
        <pc:spChg chg="del">
          <ac:chgData name="koson trachu" userId="6eee57d3-532b-4a3f-8305-36424373c7d7" providerId="ADAL" clId="{0A1BF2F9-6B3F-4A4C-803E-819AA9FFEFDA}" dt="2022-08-07T18:31:15.970" v="2906" actId="478"/>
          <ac:spMkLst>
            <pc:docMk/>
            <pc:sldMk cId="3554224622" sldId="286"/>
            <ac:spMk id="15" creationId="{ACA45362-BA95-D49E-F9E9-8F65DF81D2DA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20" creationId="{A3DC2BBB-0CA8-EA8B-5D9C-8D7FF628DAAD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21" creationId="{1708D407-AA2C-7879-EEFE-DFBE3C8F70CF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22" creationId="{554EA58E-ADF3-878B-07AA-BE9938365A32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23" creationId="{B6AAEDC9-3435-C31B-44EB-F691C3F87A3E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24" creationId="{EDE20E0A-205E-FAFF-A1DA-4416A6395C0C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25" creationId="{4B1AA798-2E05-0240-FDCE-31D5E36BB706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26" creationId="{AA695486-BFEE-6B55-BFDB-8E53416888E4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27" creationId="{26F8D4AC-3E0E-A51D-90B9-5C19F3AA2426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28" creationId="{3823B639-27FA-E5FC-4CF6-26D3AC994716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29" creationId="{7BC8BE35-9DB3-A7D6-8069-597E021762CB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30" creationId="{0143D7AD-761D-413B-3F12-D8AFE4CE09E4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31" creationId="{8AD9AAEF-FE41-3A7A-7CC6-A4130B6EE566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32" creationId="{ABEFFE3E-924F-3317-A3FE-6ED1B2B05797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33" creationId="{9FFCBEAC-F0F0-A4D6-C976-CE4A9A2CA7E3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34" creationId="{FF0E096D-F42B-D56D-908A-181B0AD2A8AA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35" creationId="{A698B3C7-762E-CE72-3664-BA5D9DB5069A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36" creationId="{186A4B84-2D26-6A0E-F25E-4B0EB21DD46B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37" creationId="{92947346-87FC-E592-7215-3E6CD0838D89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38" creationId="{12F5B486-8DD2-C334-4092-E18A363AFFAB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39" creationId="{F6F43CAA-DD63-7412-0094-92B58CB01AAC}"/>
          </ac:spMkLst>
        </pc:spChg>
        <pc:spChg chg="add del">
          <ac:chgData name="koson trachu" userId="6eee57d3-532b-4a3f-8305-36424373c7d7" providerId="ADAL" clId="{0A1BF2F9-6B3F-4A4C-803E-819AA9FFEFDA}" dt="2022-08-07T18:46:04.134" v="3445" actId="22"/>
          <ac:spMkLst>
            <pc:docMk/>
            <pc:sldMk cId="3554224622" sldId="286"/>
            <ac:spMk id="41" creationId="{7053414B-2644-5F04-4735-C0C8652F3349}"/>
          </ac:spMkLst>
        </pc:spChg>
        <pc:spChg chg="add mod">
          <ac:chgData name="koson trachu" userId="6eee57d3-532b-4a3f-8305-36424373c7d7" providerId="ADAL" clId="{0A1BF2F9-6B3F-4A4C-803E-819AA9FFEFDA}" dt="2022-08-07T18:48:50.350" v="3514" actId="1076"/>
          <ac:spMkLst>
            <pc:docMk/>
            <pc:sldMk cId="3554224622" sldId="286"/>
            <ac:spMk id="42" creationId="{105A5E0B-AE4C-C383-1837-7CAE0235E897}"/>
          </ac:spMkLst>
        </pc:spChg>
        <pc:spChg chg="add mod">
          <ac:chgData name="koson trachu" userId="6eee57d3-532b-4a3f-8305-36424373c7d7" providerId="ADAL" clId="{0A1BF2F9-6B3F-4A4C-803E-819AA9FFEFDA}" dt="2022-08-07T18:48:52.954" v="3515" actId="1076"/>
          <ac:spMkLst>
            <pc:docMk/>
            <pc:sldMk cId="3554224622" sldId="286"/>
            <ac:spMk id="43" creationId="{9818562B-1FF4-D48C-D86D-BB05BF2638A2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44" creationId="{4AE531B5-6EFD-07A5-45AD-EAE014EE4D56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45" creationId="{80A095D1-417B-54E4-6DB9-87A786756E05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46" creationId="{03D3B137-3066-6DA7-DAB5-9F3818BD0831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47" creationId="{EBA82C6A-3617-C79C-12B6-8B4ACF97FF81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48" creationId="{A542A32D-5E99-7320-7718-71D5809A4183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49" creationId="{69480659-F6D4-FF40-E7C6-B64FCD928E72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50" creationId="{8D8B257A-8B28-85C5-8726-609A03A9662E}"/>
          </ac:spMkLst>
        </pc:spChg>
        <pc:spChg chg="add mod">
          <ac:chgData name="koson trachu" userId="6eee57d3-532b-4a3f-8305-36424373c7d7" providerId="ADAL" clId="{0A1BF2F9-6B3F-4A4C-803E-819AA9FFEFDA}" dt="2022-08-07T18:47:03.191" v="3469" actId="1076"/>
          <ac:spMkLst>
            <pc:docMk/>
            <pc:sldMk cId="3554224622" sldId="286"/>
            <ac:spMk id="51" creationId="{81F0A6B9-F3BD-F2E8-236E-1F3D58D7E496}"/>
          </ac:spMkLst>
        </pc:spChg>
        <pc:spChg chg="add mod">
          <ac:chgData name="koson trachu" userId="6eee57d3-532b-4a3f-8305-36424373c7d7" providerId="ADAL" clId="{0A1BF2F9-6B3F-4A4C-803E-819AA9FFEFDA}" dt="2022-08-07T18:47:17.030" v="3471" actId="571"/>
          <ac:spMkLst>
            <pc:docMk/>
            <pc:sldMk cId="3554224622" sldId="286"/>
            <ac:spMk id="52" creationId="{7BBC126F-8C98-74CA-C556-1E0D84E7A31A}"/>
          </ac:spMkLst>
        </pc:spChg>
        <pc:spChg chg="add mod">
          <ac:chgData name="koson trachu" userId="6eee57d3-532b-4a3f-8305-36424373c7d7" providerId="ADAL" clId="{0A1BF2F9-6B3F-4A4C-803E-819AA9FFEFDA}" dt="2022-08-07T18:47:17.030" v="3471" actId="571"/>
          <ac:spMkLst>
            <pc:docMk/>
            <pc:sldMk cId="3554224622" sldId="286"/>
            <ac:spMk id="53" creationId="{7AB5DAD5-55FE-AC1F-033C-ACB5A9C8B7D2}"/>
          </ac:spMkLst>
        </pc:spChg>
        <pc:spChg chg="add mod">
          <ac:chgData name="koson trachu" userId="6eee57d3-532b-4a3f-8305-36424373c7d7" providerId="ADAL" clId="{0A1BF2F9-6B3F-4A4C-803E-819AA9FFEFDA}" dt="2022-08-07T18:47:17.030" v="3471" actId="571"/>
          <ac:spMkLst>
            <pc:docMk/>
            <pc:sldMk cId="3554224622" sldId="286"/>
            <ac:spMk id="54" creationId="{36082AA1-6513-B70D-0888-7BA3AD957359}"/>
          </ac:spMkLst>
        </pc:spChg>
        <pc:spChg chg="add mod">
          <ac:chgData name="koson trachu" userId="6eee57d3-532b-4a3f-8305-36424373c7d7" providerId="ADAL" clId="{0A1BF2F9-6B3F-4A4C-803E-819AA9FFEFDA}" dt="2022-08-07T18:47:17.030" v="3471" actId="571"/>
          <ac:spMkLst>
            <pc:docMk/>
            <pc:sldMk cId="3554224622" sldId="286"/>
            <ac:spMk id="55" creationId="{289902B2-5BC7-51BF-6011-64DA1B967829}"/>
          </ac:spMkLst>
        </pc:spChg>
        <pc:spChg chg="add mod">
          <ac:chgData name="koson trachu" userId="6eee57d3-532b-4a3f-8305-36424373c7d7" providerId="ADAL" clId="{0A1BF2F9-6B3F-4A4C-803E-819AA9FFEFDA}" dt="2022-08-07T18:47:22.723" v="3472" actId="571"/>
          <ac:spMkLst>
            <pc:docMk/>
            <pc:sldMk cId="3554224622" sldId="286"/>
            <ac:spMk id="56" creationId="{7905EFFF-D988-69F7-9AC7-4C39B8249FCA}"/>
          </ac:spMkLst>
        </pc:spChg>
        <pc:spChg chg="add mod">
          <ac:chgData name="koson trachu" userId="6eee57d3-532b-4a3f-8305-36424373c7d7" providerId="ADAL" clId="{0A1BF2F9-6B3F-4A4C-803E-819AA9FFEFDA}" dt="2022-08-07T18:47:22.723" v="3472" actId="571"/>
          <ac:spMkLst>
            <pc:docMk/>
            <pc:sldMk cId="3554224622" sldId="286"/>
            <ac:spMk id="57" creationId="{575640B6-1410-509E-E8DC-A58994276A5F}"/>
          </ac:spMkLst>
        </pc:spChg>
        <pc:spChg chg="add mod">
          <ac:chgData name="koson trachu" userId="6eee57d3-532b-4a3f-8305-36424373c7d7" providerId="ADAL" clId="{0A1BF2F9-6B3F-4A4C-803E-819AA9FFEFDA}" dt="2022-08-07T18:47:22.723" v="3472" actId="571"/>
          <ac:spMkLst>
            <pc:docMk/>
            <pc:sldMk cId="3554224622" sldId="286"/>
            <ac:spMk id="58" creationId="{885E2DAC-95D2-0845-BEEB-8971B5C85C85}"/>
          </ac:spMkLst>
        </pc:spChg>
        <pc:spChg chg="add mod">
          <ac:chgData name="koson trachu" userId="6eee57d3-532b-4a3f-8305-36424373c7d7" providerId="ADAL" clId="{0A1BF2F9-6B3F-4A4C-803E-819AA9FFEFDA}" dt="2022-08-07T18:47:22.723" v="3472" actId="571"/>
          <ac:spMkLst>
            <pc:docMk/>
            <pc:sldMk cId="3554224622" sldId="286"/>
            <ac:spMk id="59" creationId="{C3B07CD2-43B8-4CF5-6B43-A0904AA4B1DC}"/>
          </ac:spMkLst>
        </pc:spChg>
        <pc:spChg chg="add mod">
          <ac:chgData name="koson trachu" userId="6eee57d3-532b-4a3f-8305-36424373c7d7" providerId="ADAL" clId="{0A1BF2F9-6B3F-4A4C-803E-819AA9FFEFDA}" dt="2022-08-07T18:47:27.637" v="3473" actId="571"/>
          <ac:spMkLst>
            <pc:docMk/>
            <pc:sldMk cId="3554224622" sldId="286"/>
            <ac:spMk id="60" creationId="{82A37583-C679-1ABE-FEEF-FE7B022841A6}"/>
          </ac:spMkLst>
        </pc:spChg>
        <pc:spChg chg="add mod">
          <ac:chgData name="koson trachu" userId="6eee57d3-532b-4a3f-8305-36424373c7d7" providerId="ADAL" clId="{0A1BF2F9-6B3F-4A4C-803E-819AA9FFEFDA}" dt="2022-08-07T18:47:27.637" v="3473" actId="571"/>
          <ac:spMkLst>
            <pc:docMk/>
            <pc:sldMk cId="3554224622" sldId="286"/>
            <ac:spMk id="61" creationId="{4560704D-6757-47E1-5C28-25D6DE85FBC9}"/>
          </ac:spMkLst>
        </pc:spChg>
        <pc:spChg chg="add mod">
          <ac:chgData name="koson trachu" userId="6eee57d3-532b-4a3f-8305-36424373c7d7" providerId="ADAL" clId="{0A1BF2F9-6B3F-4A4C-803E-819AA9FFEFDA}" dt="2022-08-07T18:47:27.637" v="3473" actId="571"/>
          <ac:spMkLst>
            <pc:docMk/>
            <pc:sldMk cId="3554224622" sldId="286"/>
            <ac:spMk id="62" creationId="{6FEC433A-0CEB-88D2-EF77-DB22162BFF6A}"/>
          </ac:spMkLst>
        </pc:spChg>
        <pc:spChg chg="add mod">
          <ac:chgData name="koson trachu" userId="6eee57d3-532b-4a3f-8305-36424373c7d7" providerId="ADAL" clId="{0A1BF2F9-6B3F-4A4C-803E-819AA9FFEFDA}" dt="2022-08-07T18:47:27.637" v="3473" actId="571"/>
          <ac:spMkLst>
            <pc:docMk/>
            <pc:sldMk cId="3554224622" sldId="286"/>
            <ac:spMk id="63" creationId="{4C69D2A0-0E28-AF9C-D65E-DBEEA447DB71}"/>
          </ac:spMkLst>
        </pc:spChg>
        <pc:spChg chg="add mod">
          <ac:chgData name="koson trachu" userId="6eee57d3-532b-4a3f-8305-36424373c7d7" providerId="ADAL" clId="{0A1BF2F9-6B3F-4A4C-803E-819AA9FFEFDA}" dt="2022-08-07T18:47:33.470" v="3474" actId="571"/>
          <ac:spMkLst>
            <pc:docMk/>
            <pc:sldMk cId="3554224622" sldId="286"/>
            <ac:spMk id="64" creationId="{2E0EA8AE-302C-8390-DB9E-5F9034630375}"/>
          </ac:spMkLst>
        </pc:spChg>
        <pc:spChg chg="add mod">
          <ac:chgData name="koson trachu" userId="6eee57d3-532b-4a3f-8305-36424373c7d7" providerId="ADAL" clId="{0A1BF2F9-6B3F-4A4C-803E-819AA9FFEFDA}" dt="2022-08-07T18:47:33.470" v="3474" actId="571"/>
          <ac:spMkLst>
            <pc:docMk/>
            <pc:sldMk cId="3554224622" sldId="286"/>
            <ac:spMk id="65" creationId="{530D9AFE-50DB-49AA-B7A8-61DBF36BFC89}"/>
          </ac:spMkLst>
        </pc:spChg>
        <pc:spChg chg="add mod">
          <ac:chgData name="koson trachu" userId="6eee57d3-532b-4a3f-8305-36424373c7d7" providerId="ADAL" clId="{0A1BF2F9-6B3F-4A4C-803E-819AA9FFEFDA}" dt="2022-08-07T18:47:33.470" v="3474" actId="571"/>
          <ac:spMkLst>
            <pc:docMk/>
            <pc:sldMk cId="3554224622" sldId="286"/>
            <ac:spMk id="66" creationId="{A1BCF64A-78A0-EDC9-941D-87BFCAE27030}"/>
          </ac:spMkLst>
        </pc:spChg>
        <pc:spChg chg="add mod">
          <ac:chgData name="koson trachu" userId="6eee57d3-532b-4a3f-8305-36424373c7d7" providerId="ADAL" clId="{0A1BF2F9-6B3F-4A4C-803E-819AA9FFEFDA}" dt="2022-08-07T18:47:33.470" v="3474" actId="571"/>
          <ac:spMkLst>
            <pc:docMk/>
            <pc:sldMk cId="3554224622" sldId="286"/>
            <ac:spMk id="67" creationId="{84C6685E-D880-2770-9E5F-7978B9B2E2AB}"/>
          </ac:spMkLst>
        </pc:spChg>
        <pc:spChg chg="add mod">
          <ac:chgData name="koson trachu" userId="6eee57d3-532b-4a3f-8305-36424373c7d7" providerId="ADAL" clId="{0A1BF2F9-6B3F-4A4C-803E-819AA9FFEFDA}" dt="2022-08-07T18:48:34.998" v="3502" actId="1076"/>
          <ac:spMkLst>
            <pc:docMk/>
            <pc:sldMk cId="3554224622" sldId="286"/>
            <ac:spMk id="72" creationId="{0AD4F4CA-B4A9-B5DE-87F9-5F857B0FCC9C}"/>
          </ac:spMkLst>
        </pc:spChg>
        <pc:spChg chg="add mod">
          <ac:chgData name="koson trachu" userId="6eee57d3-532b-4a3f-8305-36424373c7d7" providerId="ADAL" clId="{0A1BF2F9-6B3F-4A4C-803E-819AA9FFEFDA}" dt="2022-08-07T18:48:42.239" v="3513" actId="20577"/>
          <ac:spMkLst>
            <pc:docMk/>
            <pc:sldMk cId="3554224622" sldId="286"/>
            <ac:spMk id="73" creationId="{51C92140-2B43-D0F5-F3FF-219F99D6CA3A}"/>
          </ac:spMkLst>
        </pc:spChg>
        <pc:picChg chg="add del mod">
          <ac:chgData name="koson trachu" userId="6eee57d3-532b-4a3f-8305-36424373c7d7" providerId="ADAL" clId="{0A1BF2F9-6B3F-4A4C-803E-819AA9FFEFDA}" dt="2022-08-07T18:43:57.664" v="3423"/>
          <ac:picMkLst>
            <pc:docMk/>
            <pc:sldMk cId="3554224622" sldId="286"/>
            <ac:picMk id="8" creationId="{D067D499-B1BD-5D20-6080-6D23BAF82B83}"/>
          </ac:picMkLst>
        </pc:picChg>
        <pc:cxnChg chg="add mod">
          <ac:chgData name="koson trachu" userId="6eee57d3-532b-4a3f-8305-36424373c7d7" providerId="ADAL" clId="{0A1BF2F9-6B3F-4A4C-803E-819AA9FFEFDA}" dt="2022-08-07T18:48:01.848" v="3477" actId="1076"/>
          <ac:cxnSpMkLst>
            <pc:docMk/>
            <pc:sldMk cId="3554224622" sldId="286"/>
            <ac:cxnSpMk id="17" creationId="{8FA4FEA4-FAB3-6EBA-821B-D6C63C43F3AE}"/>
          </ac:cxnSpMkLst>
        </pc:cxnChg>
        <pc:cxnChg chg="add mod">
          <ac:chgData name="koson trachu" userId="6eee57d3-532b-4a3f-8305-36424373c7d7" providerId="ADAL" clId="{0A1BF2F9-6B3F-4A4C-803E-819AA9FFEFDA}" dt="2022-08-07T18:48:08.735" v="3479" actId="14100"/>
          <ac:cxnSpMkLst>
            <pc:docMk/>
            <pc:sldMk cId="3554224622" sldId="286"/>
            <ac:cxnSpMk id="19" creationId="{9DCC52AE-9F2F-0283-8D1D-50CB438F8F3D}"/>
          </ac:cxnSpMkLst>
        </pc:cxnChg>
        <pc:cxnChg chg="add mod">
          <ac:chgData name="koson trachu" userId="6eee57d3-532b-4a3f-8305-36424373c7d7" providerId="ADAL" clId="{0A1BF2F9-6B3F-4A4C-803E-819AA9FFEFDA}" dt="2022-08-07T18:48:11.848" v="3480" actId="14100"/>
          <ac:cxnSpMkLst>
            <pc:docMk/>
            <pc:sldMk cId="3554224622" sldId="286"/>
            <ac:cxnSpMk id="68" creationId="{2335EA0B-0EFE-7E1D-0984-EA7E7BA296CD}"/>
          </ac:cxnSpMkLst>
        </pc:cxnChg>
        <pc:cxnChg chg="add mod">
          <ac:chgData name="koson trachu" userId="6eee57d3-532b-4a3f-8305-36424373c7d7" providerId="ADAL" clId="{0A1BF2F9-6B3F-4A4C-803E-819AA9FFEFDA}" dt="2022-08-07T18:48:06.184" v="3478" actId="571"/>
          <ac:cxnSpMkLst>
            <pc:docMk/>
            <pc:sldMk cId="3554224622" sldId="286"/>
            <ac:cxnSpMk id="69" creationId="{DA5F8AC9-CE55-EEA7-AC6B-D463B660D6C7}"/>
          </ac:cxnSpMkLst>
        </pc:cxnChg>
      </pc:sldChg>
      <pc:sldChg chg="addSp delSp modSp add mod ord modClrScheme chgLayout">
        <pc:chgData name="koson trachu" userId="6eee57d3-532b-4a3f-8305-36424373c7d7" providerId="ADAL" clId="{0A1BF2F9-6B3F-4A4C-803E-819AA9FFEFDA}" dt="2022-08-07T18:38:48.965" v="3103" actId="207"/>
        <pc:sldMkLst>
          <pc:docMk/>
          <pc:sldMk cId="1406373544" sldId="287"/>
        </pc:sldMkLst>
        <pc:spChg chg="del">
          <ac:chgData name="koson trachu" userId="6eee57d3-532b-4a3f-8305-36424373c7d7" providerId="ADAL" clId="{0A1BF2F9-6B3F-4A4C-803E-819AA9FFEFDA}" dt="2022-08-07T18:31:52.426" v="2910" actId="478"/>
          <ac:spMkLst>
            <pc:docMk/>
            <pc:sldMk cId="1406373544" sldId="287"/>
            <ac:spMk id="2" creationId="{429D39E0-7D1C-DE69-B36D-403A6FFAFEB9}"/>
          </ac:spMkLst>
        </pc:spChg>
        <pc:spChg chg="add mod ord">
          <ac:chgData name="koson trachu" userId="6eee57d3-532b-4a3f-8305-36424373c7d7" providerId="ADAL" clId="{0A1BF2F9-6B3F-4A4C-803E-819AA9FFEFDA}" dt="2022-08-07T18:38:48.965" v="3103" actId="207"/>
          <ac:spMkLst>
            <pc:docMk/>
            <pc:sldMk cId="1406373544" sldId="287"/>
            <ac:spMk id="3" creationId="{3DD3D103-990E-5138-8C3D-810E4D141F99}"/>
          </ac:spMkLst>
        </pc:spChg>
        <pc:spChg chg="mod ord">
          <ac:chgData name="koson trachu" userId="6eee57d3-532b-4a3f-8305-36424373c7d7" providerId="ADAL" clId="{0A1BF2F9-6B3F-4A4C-803E-819AA9FFEFDA}" dt="2022-08-07T18:37:28.674" v="3092" actId="700"/>
          <ac:spMkLst>
            <pc:docMk/>
            <pc:sldMk cId="1406373544" sldId="287"/>
            <ac:spMk id="4" creationId="{C54F5362-1C72-1C67-519C-172FAA16032E}"/>
          </ac:spMkLst>
        </pc:spChg>
        <pc:spChg chg="add mod ord">
          <ac:chgData name="koson trachu" userId="6eee57d3-532b-4a3f-8305-36424373c7d7" providerId="ADAL" clId="{0A1BF2F9-6B3F-4A4C-803E-819AA9FFEFDA}" dt="2022-08-07T18:37:43.641" v="3099" actId="27636"/>
          <ac:spMkLst>
            <pc:docMk/>
            <pc:sldMk cId="1406373544" sldId="287"/>
            <ac:spMk id="5" creationId="{8F3ADF23-AED3-C694-AA93-3DFA723323A6}"/>
          </ac:spMkLst>
        </pc:spChg>
        <pc:spChg chg="del mod">
          <ac:chgData name="koson trachu" userId="6eee57d3-532b-4a3f-8305-36424373c7d7" providerId="ADAL" clId="{0A1BF2F9-6B3F-4A4C-803E-819AA9FFEFDA}" dt="2022-08-07T18:38:06.197" v="3101"/>
          <ac:spMkLst>
            <pc:docMk/>
            <pc:sldMk cId="1406373544" sldId="287"/>
            <ac:spMk id="8" creationId="{AAB68DE1-7A20-7C5B-AA75-5D7DCD4BB332}"/>
          </ac:spMkLst>
        </pc:spChg>
      </pc:sldChg>
      <pc:sldChg chg="modSp add mod">
        <pc:chgData name="koson trachu" userId="6eee57d3-532b-4a3f-8305-36424373c7d7" providerId="ADAL" clId="{0A1BF2F9-6B3F-4A4C-803E-819AA9FFEFDA}" dt="2022-08-07T18:43:14.975" v="3419" actId="6549"/>
        <pc:sldMkLst>
          <pc:docMk/>
          <pc:sldMk cId="3714996920" sldId="288"/>
        </pc:sldMkLst>
        <pc:spChg chg="mod">
          <ac:chgData name="koson trachu" userId="6eee57d3-532b-4a3f-8305-36424373c7d7" providerId="ADAL" clId="{0A1BF2F9-6B3F-4A4C-803E-819AA9FFEFDA}" dt="2022-08-07T18:38:53.229" v="3104" actId="207"/>
          <ac:spMkLst>
            <pc:docMk/>
            <pc:sldMk cId="3714996920" sldId="288"/>
            <ac:spMk id="3" creationId="{3DD3D103-990E-5138-8C3D-810E4D141F99}"/>
          </ac:spMkLst>
        </pc:spChg>
        <pc:spChg chg="mod">
          <ac:chgData name="koson trachu" userId="6eee57d3-532b-4a3f-8305-36424373c7d7" providerId="ADAL" clId="{0A1BF2F9-6B3F-4A4C-803E-819AA9FFEFDA}" dt="2022-08-07T18:43:14.975" v="3419" actId="6549"/>
          <ac:spMkLst>
            <pc:docMk/>
            <pc:sldMk cId="3714996920" sldId="288"/>
            <ac:spMk id="5" creationId="{8F3ADF23-AED3-C694-AA93-3DFA723323A6}"/>
          </ac:spMkLst>
        </pc:spChg>
      </pc:sldChg>
      <pc:sldChg chg="addSp delSp modSp add mod">
        <pc:chgData name="koson trachu" userId="6eee57d3-532b-4a3f-8305-36424373c7d7" providerId="ADAL" clId="{0A1BF2F9-6B3F-4A4C-803E-819AA9FFEFDA}" dt="2022-08-07T18:51:08.899" v="3528" actId="1076"/>
        <pc:sldMkLst>
          <pc:docMk/>
          <pc:sldMk cId="2201163050" sldId="289"/>
        </pc:sldMkLst>
        <pc:spChg chg="mod">
          <ac:chgData name="koson trachu" userId="6eee57d3-532b-4a3f-8305-36424373c7d7" providerId="ADAL" clId="{0A1BF2F9-6B3F-4A4C-803E-819AA9FFEFDA}" dt="2022-08-07T18:50:41.562" v="3519"/>
          <ac:spMkLst>
            <pc:docMk/>
            <pc:sldMk cId="2201163050" sldId="289"/>
            <ac:spMk id="3" creationId="{3DD3D103-990E-5138-8C3D-810E4D141F99}"/>
          </ac:spMkLst>
        </pc:spChg>
        <pc:spChg chg="del">
          <ac:chgData name="koson trachu" userId="6eee57d3-532b-4a3f-8305-36424373c7d7" providerId="ADAL" clId="{0A1BF2F9-6B3F-4A4C-803E-819AA9FFEFDA}" dt="2022-08-07T18:50:36.439" v="3517" actId="478"/>
          <ac:spMkLst>
            <pc:docMk/>
            <pc:sldMk cId="2201163050" sldId="289"/>
            <ac:spMk id="5" creationId="{8F3ADF23-AED3-C694-AA93-3DFA723323A6}"/>
          </ac:spMkLst>
        </pc:spChg>
        <pc:spChg chg="add del mod">
          <ac:chgData name="koson trachu" userId="6eee57d3-532b-4a3f-8305-36424373c7d7" providerId="ADAL" clId="{0A1BF2F9-6B3F-4A4C-803E-819AA9FFEFDA}" dt="2022-08-07T18:50:46.005" v="3520" actId="478"/>
          <ac:spMkLst>
            <pc:docMk/>
            <pc:sldMk cId="2201163050" sldId="289"/>
            <ac:spMk id="6" creationId="{5267F688-E46A-C1C8-1228-4DFC4BF58BC9}"/>
          </ac:spMkLst>
        </pc:spChg>
        <pc:spChg chg="add mod">
          <ac:chgData name="koson trachu" userId="6eee57d3-532b-4a3f-8305-36424373c7d7" providerId="ADAL" clId="{0A1BF2F9-6B3F-4A4C-803E-819AA9FFEFDA}" dt="2022-08-07T18:51:06.015" v="3527" actId="6549"/>
          <ac:spMkLst>
            <pc:docMk/>
            <pc:sldMk cId="2201163050" sldId="289"/>
            <ac:spMk id="8" creationId="{32F78230-85EC-E9BA-A13D-75FA65E8EA9C}"/>
          </ac:spMkLst>
        </pc:spChg>
        <pc:picChg chg="add mod">
          <ac:chgData name="koson trachu" userId="6eee57d3-532b-4a3f-8305-36424373c7d7" providerId="ADAL" clId="{0A1BF2F9-6B3F-4A4C-803E-819AA9FFEFDA}" dt="2022-08-07T18:51:08.899" v="3528" actId="1076"/>
          <ac:picMkLst>
            <pc:docMk/>
            <pc:sldMk cId="2201163050" sldId="289"/>
            <ac:picMk id="2050" creationId="{E401790C-1119-0C4A-FF51-A11CEDE79C9C}"/>
          </ac:picMkLst>
        </pc:picChg>
      </pc:sldChg>
      <pc:sldChg chg="addSp delSp modSp add mod">
        <pc:chgData name="koson trachu" userId="6eee57d3-532b-4a3f-8305-36424373c7d7" providerId="ADAL" clId="{0A1BF2F9-6B3F-4A4C-803E-819AA9FFEFDA}" dt="2022-08-07T19:07:44.414" v="4063" actId="1076"/>
        <pc:sldMkLst>
          <pc:docMk/>
          <pc:sldMk cId="1645042369" sldId="290"/>
        </pc:sldMkLst>
        <pc:spChg chg="del">
          <ac:chgData name="koson trachu" userId="6eee57d3-532b-4a3f-8305-36424373c7d7" providerId="ADAL" clId="{0A1BF2F9-6B3F-4A4C-803E-819AA9FFEFDA}" dt="2022-08-07T18:59:44.571" v="3869" actId="478"/>
          <ac:spMkLst>
            <pc:docMk/>
            <pc:sldMk cId="1645042369" sldId="290"/>
            <ac:spMk id="3" creationId="{9C63F9A2-0C02-DD0A-EA71-464123CC70D6}"/>
          </ac:spMkLst>
        </pc:spChg>
        <pc:spChg chg="add del mod">
          <ac:chgData name="koson trachu" userId="6eee57d3-532b-4a3f-8305-36424373c7d7" providerId="ADAL" clId="{0A1BF2F9-6B3F-4A4C-803E-819AA9FFEFDA}" dt="2022-08-07T18:59:49.927" v="3870" actId="478"/>
          <ac:spMkLst>
            <pc:docMk/>
            <pc:sldMk cId="1645042369" sldId="290"/>
            <ac:spMk id="6" creationId="{16F71A60-098F-3BB1-0A18-ACB4A0009D48}"/>
          </ac:spMkLst>
        </pc:spChg>
        <pc:spChg chg="add del mod">
          <ac:chgData name="koson trachu" userId="6eee57d3-532b-4a3f-8305-36424373c7d7" providerId="ADAL" clId="{0A1BF2F9-6B3F-4A4C-803E-819AA9FFEFDA}" dt="2022-08-07T19:03:56.753" v="3979" actId="21"/>
          <ac:spMkLst>
            <pc:docMk/>
            <pc:sldMk cId="1645042369" sldId="290"/>
            <ac:spMk id="9" creationId="{9A24F32A-0841-E7E0-BAEE-B38FD9C44C21}"/>
          </ac:spMkLst>
        </pc:spChg>
        <pc:spChg chg="add mod">
          <ac:chgData name="koson trachu" userId="6eee57d3-532b-4a3f-8305-36424373c7d7" providerId="ADAL" clId="{0A1BF2F9-6B3F-4A4C-803E-819AA9FFEFDA}" dt="2022-08-07T19:05:11.920" v="4001" actId="14861"/>
          <ac:spMkLst>
            <pc:docMk/>
            <pc:sldMk cId="1645042369" sldId="290"/>
            <ac:spMk id="10" creationId="{91B7B7B9-A85F-60FA-BE99-E9D374881EF8}"/>
          </ac:spMkLst>
        </pc:spChg>
        <pc:spChg chg="add mod">
          <ac:chgData name="koson trachu" userId="6eee57d3-532b-4a3f-8305-36424373c7d7" providerId="ADAL" clId="{0A1BF2F9-6B3F-4A4C-803E-819AA9FFEFDA}" dt="2022-08-07T19:05:11.920" v="4001" actId="14861"/>
          <ac:spMkLst>
            <pc:docMk/>
            <pc:sldMk cId="1645042369" sldId="290"/>
            <ac:spMk id="11" creationId="{FD3E2BBF-3EDB-8580-2631-F7BD93DC6E93}"/>
          </ac:spMkLst>
        </pc:spChg>
        <pc:spChg chg="add mod">
          <ac:chgData name="koson trachu" userId="6eee57d3-532b-4a3f-8305-36424373c7d7" providerId="ADAL" clId="{0A1BF2F9-6B3F-4A4C-803E-819AA9FFEFDA}" dt="2022-08-07T19:05:11.920" v="4001" actId="14861"/>
          <ac:spMkLst>
            <pc:docMk/>
            <pc:sldMk cId="1645042369" sldId="290"/>
            <ac:spMk id="12" creationId="{4062AE3C-D409-D4EC-B709-C728C020F9FD}"/>
          </ac:spMkLst>
        </pc:spChg>
        <pc:spChg chg="add mod">
          <ac:chgData name="koson trachu" userId="6eee57d3-532b-4a3f-8305-36424373c7d7" providerId="ADAL" clId="{0A1BF2F9-6B3F-4A4C-803E-819AA9FFEFDA}" dt="2022-08-07T19:05:11.920" v="4001" actId="14861"/>
          <ac:spMkLst>
            <pc:docMk/>
            <pc:sldMk cId="1645042369" sldId="290"/>
            <ac:spMk id="13" creationId="{A696C778-015C-7BD4-43A5-E401E879D221}"/>
          </ac:spMkLst>
        </pc:spChg>
        <pc:spChg chg="add mod">
          <ac:chgData name="koson trachu" userId="6eee57d3-532b-4a3f-8305-36424373c7d7" providerId="ADAL" clId="{0A1BF2F9-6B3F-4A4C-803E-819AA9FFEFDA}" dt="2022-08-07T19:05:11.920" v="4001" actId="14861"/>
          <ac:spMkLst>
            <pc:docMk/>
            <pc:sldMk cId="1645042369" sldId="290"/>
            <ac:spMk id="14" creationId="{1DAAFA78-3451-6921-FFD5-FD2A47C5DA89}"/>
          </ac:spMkLst>
        </pc:spChg>
        <pc:spChg chg="add mod">
          <ac:chgData name="koson trachu" userId="6eee57d3-532b-4a3f-8305-36424373c7d7" providerId="ADAL" clId="{0A1BF2F9-6B3F-4A4C-803E-819AA9FFEFDA}" dt="2022-08-07T19:02:23.422" v="3939" actId="571"/>
          <ac:spMkLst>
            <pc:docMk/>
            <pc:sldMk cId="1645042369" sldId="290"/>
            <ac:spMk id="35" creationId="{3FCC408C-7DB9-2D71-9C07-E35E32CD0E80}"/>
          </ac:spMkLst>
        </pc:spChg>
        <pc:spChg chg="add mod">
          <ac:chgData name="koson trachu" userId="6eee57d3-532b-4a3f-8305-36424373c7d7" providerId="ADAL" clId="{0A1BF2F9-6B3F-4A4C-803E-819AA9FFEFDA}" dt="2022-08-07T19:05:06.512" v="4000" actId="14861"/>
          <ac:spMkLst>
            <pc:docMk/>
            <pc:sldMk cId="1645042369" sldId="290"/>
            <ac:spMk id="36" creationId="{BE9FC2EC-CFC3-ADB4-C90A-A6A17C2973FD}"/>
          </ac:spMkLst>
        </pc:spChg>
        <pc:spChg chg="add mod">
          <ac:chgData name="koson trachu" userId="6eee57d3-532b-4a3f-8305-36424373c7d7" providerId="ADAL" clId="{0A1BF2F9-6B3F-4A4C-803E-819AA9FFEFDA}" dt="2022-08-07T19:05:06.512" v="4000" actId="14861"/>
          <ac:spMkLst>
            <pc:docMk/>
            <pc:sldMk cId="1645042369" sldId="290"/>
            <ac:spMk id="37" creationId="{33FA0A75-100F-5DA9-14FA-C9A143D19F0F}"/>
          </ac:spMkLst>
        </pc:spChg>
        <pc:spChg chg="add mod">
          <ac:chgData name="koson trachu" userId="6eee57d3-532b-4a3f-8305-36424373c7d7" providerId="ADAL" clId="{0A1BF2F9-6B3F-4A4C-803E-819AA9FFEFDA}" dt="2022-08-07T19:05:06.512" v="4000" actId="14861"/>
          <ac:spMkLst>
            <pc:docMk/>
            <pc:sldMk cId="1645042369" sldId="290"/>
            <ac:spMk id="38" creationId="{F45B9C17-721D-0541-BB13-456347A078A4}"/>
          </ac:spMkLst>
        </pc:spChg>
        <pc:spChg chg="add del mod">
          <ac:chgData name="koson trachu" userId="6eee57d3-532b-4a3f-8305-36424373c7d7" providerId="ADAL" clId="{0A1BF2F9-6B3F-4A4C-803E-819AA9FFEFDA}" dt="2022-08-07T19:03:53.451" v="3977"/>
          <ac:spMkLst>
            <pc:docMk/>
            <pc:sldMk cId="1645042369" sldId="290"/>
            <ac:spMk id="50" creationId="{3C2632B8-3564-CAC9-3789-6748E8354D58}"/>
          </ac:spMkLst>
        </pc:spChg>
        <pc:spChg chg="add mod">
          <ac:chgData name="koson trachu" userId="6eee57d3-532b-4a3f-8305-36424373c7d7" providerId="ADAL" clId="{0A1BF2F9-6B3F-4A4C-803E-819AA9FFEFDA}" dt="2022-08-07T19:05:11.920" v="4001" actId="14861"/>
          <ac:spMkLst>
            <pc:docMk/>
            <pc:sldMk cId="1645042369" sldId="290"/>
            <ac:spMk id="51" creationId="{E59B1957-E665-B172-E7A5-B6589D561497}"/>
          </ac:spMkLst>
        </pc:spChg>
        <pc:spChg chg="add mod">
          <ac:chgData name="koson trachu" userId="6eee57d3-532b-4a3f-8305-36424373c7d7" providerId="ADAL" clId="{0A1BF2F9-6B3F-4A4C-803E-819AA9FFEFDA}" dt="2022-08-07T19:06:34.007" v="4050" actId="1076"/>
          <ac:spMkLst>
            <pc:docMk/>
            <pc:sldMk cId="1645042369" sldId="290"/>
            <ac:spMk id="66" creationId="{78CD2FCB-BBC4-7EBD-EF37-CBF8589B6557}"/>
          </ac:spMkLst>
        </pc:spChg>
        <pc:spChg chg="add mod">
          <ac:chgData name="koson trachu" userId="6eee57d3-532b-4a3f-8305-36424373c7d7" providerId="ADAL" clId="{0A1BF2F9-6B3F-4A4C-803E-819AA9FFEFDA}" dt="2022-08-07T19:06:31.766" v="4049" actId="1076"/>
          <ac:spMkLst>
            <pc:docMk/>
            <pc:sldMk cId="1645042369" sldId="290"/>
            <ac:spMk id="67" creationId="{C0DB3E26-E6DD-919B-7C8D-2726D9B8F3D4}"/>
          </ac:spMkLst>
        </pc:spChg>
        <pc:picChg chg="add mod">
          <ac:chgData name="koson trachu" userId="6eee57d3-532b-4a3f-8305-36424373c7d7" providerId="ADAL" clId="{0A1BF2F9-6B3F-4A4C-803E-819AA9FFEFDA}" dt="2022-08-07T19:07:40.858" v="4062" actId="14861"/>
          <ac:picMkLst>
            <pc:docMk/>
            <pc:sldMk cId="1645042369" sldId="290"/>
            <ac:picMk id="69" creationId="{417BB7A1-FA2A-7EEF-47E5-30DEC86700C4}"/>
          </ac:picMkLst>
        </pc:picChg>
        <pc:picChg chg="add mod ord">
          <ac:chgData name="koson trachu" userId="6eee57d3-532b-4a3f-8305-36424373c7d7" providerId="ADAL" clId="{0A1BF2F9-6B3F-4A4C-803E-819AA9FFEFDA}" dt="2022-08-07T19:07:44.414" v="4063" actId="1076"/>
          <ac:picMkLst>
            <pc:docMk/>
            <pc:sldMk cId="1645042369" sldId="290"/>
            <ac:picMk id="70" creationId="{A96993DA-B055-1521-7B2F-2AA321705419}"/>
          </ac:picMkLst>
        </pc:picChg>
        <pc:cxnChg chg="add mod">
          <ac:chgData name="koson trachu" userId="6eee57d3-532b-4a3f-8305-36424373c7d7" providerId="ADAL" clId="{0A1BF2F9-6B3F-4A4C-803E-819AA9FFEFDA}" dt="2022-08-07T19:01:45.262" v="3924" actId="1076"/>
          <ac:cxnSpMkLst>
            <pc:docMk/>
            <pc:sldMk cId="1645042369" sldId="290"/>
            <ac:cxnSpMk id="8" creationId="{9702E3E8-8C71-A0D1-AD36-F4505CB3291F}"/>
          </ac:cxnSpMkLst>
        </pc:cxnChg>
        <pc:cxnChg chg="add mod">
          <ac:chgData name="koson trachu" userId="6eee57d3-532b-4a3f-8305-36424373c7d7" providerId="ADAL" clId="{0A1BF2F9-6B3F-4A4C-803E-819AA9FFEFDA}" dt="2022-08-07T19:04:56.015" v="3998" actId="1076"/>
          <ac:cxnSpMkLst>
            <pc:docMk/>
            <pc:sldMk cId="1645042369" sldId="290"/>
            <ac:cxnSpMk id="16" creationId="{B4386B73-07E5-3D75-1639-8B971C13196D}"/>
          </ac:cxnSpMkLst>
        </pc:cxnChg>
        <pc:cxnChg chg="add del mod">
          <ac:chgData name="koson trachu" userId="6eee57d3-532b-4a3f-8305-36424373c7d7" providerId="ADAL" clId="{0A1BF2F9-6B3F-4A4C-803E-819AA9FFEFDA}" dt="2022-08-07T19:03:59.231" v="3980" actId="478"/>
          <ac:cxnSpMkLst>
            <pc:docMk/>
            <pc:sldMk cId="1645042369" sldId="290"/>
            <ac:cxnSpMk id="18" creationId="{79C1F11E-C09E-4A4D-0746-B0EFB95C8629}"/>
          </ac:cxnSpMkLst>
        </pc:cxnChg>
        <pc:cxnChg chg="add mod">
          <ac:chgData name="koson trachu" userId="6eee57d3-532b-4a3f-8305-36424373c7d7" providerId="ADAL" clId="{0A1BF2F9-6B3F-4A4C-803E-819AA9FFEFDA}" dt="2022-08-07T19:04:56.015" v="3998" actId="1076"/>
          <ac:cxnSpMkLst>
            <pc:docMk/>
            <pc:sldMk cId="1645042369" sldId="290"/>
            <ac:cxnSpMk id="20" creationId="{D65DE8DD-1FED-125D-2888-330B6919DBE9}"/>
          </ac:cxnSpMkLst>
        </pc:cxnChg>
        <pc:cxnChg chg="add mod">
          <ac:chgData name="koson trachu" userId="6eee57d3-532b-4a3f-8305-36424373c7d7" providerId="ADAL" clId="{0A1BF2F9-6B3F-4A4C-803E-819AA9FFEFDA}" dt="2022-08-07T19:04:56.015" v="3998" actId="1076"/>
          <ac:cxnSpMkLst>
            <pc:docMk/>
            <pc:sldMk cId="1645042369" sldId="290"/>
            <ac:cxnSpMk id="21" creationId="{F5A51A2E-EE7D-A6EF-EEFE-CE92730EC79C}"/>
          </ac:cxnSpMkLst>
        </pc:cxnChg>
        <pc:cxnChg chg="add mod">
          <ac:chgData name="koson trachu" userId="6eee57d3-532b-4a3f-8305-36424373c7d7" providerId="ADAL" clId="{0A1BF2F9-6B3F-4A4C-803E-819AA9FFEFDA}" dt="2022-08-07T19:04:56.015" v="3998" actId="1076"/>
          <ac:cxnSpMkLst>
            <pc:docMk/>
            <pc:sldMk cId="1645042369" sldId="290"/>
            <ac:cxnSpMk id="24" creationId="{A549CD4F-EA9F-58DF-115E-3A707AC9D611}"/>
          </ac:cxnSpMkLst>
        </pc:cxnChg>
        <pc:cxnChg chg="add mod">
          <ac:chgData name="koson trachu" userId="6eee57d3-532b-4a3f-8305-36424373c7d7" providerId="ADAL" clId="{0A1BF2F9-6B3F-4A4C-803E-819AA9FFEFDA}" dt="2022-08-07T19:04:56.015" v="3998" actId="1076"/>
          <ac:cxnSpMkLst>
            <pc:docMk/>
            <pc:sldMk cId="1645042369" sldId="290"/>
            <ac:cxnSpMk id="27" creationId="{5FED7EAB-0D3E-44E5-DAAB-037944AA0F3F}"/>
          </ac:cxnSpMkLst>
        </pc:cxnChg>
        <pc:cxnChg chg="add mod">
          <ac:chgData name="koson trachu" userId="6eee57d3-532b-4a3f-8305-36424373c7d7" providerId="ADAL" clId="{0A1BF2F9-6B3F-4A4C-803E-819AA9FFEFDA}" dt="2022-08-07T19:05:24.663" v="4003" actId="1582"/>
          <ac:cxnSpMkLst>
            <pc:docMk/>
            <pc:sldMk cId="1645042369" sldId="290"/>
            <ac:cxnSpMk id="56" creationId="{43AC9912-B95A-C670-B6DC-159EAD6CC93D}"/>
          </ac:cxnSpMkLst>
        </pc:cxnChg>
        <pc:cxnChg chg="add mod">
          <ac:chgData name="koson trachu" userId="6eee57d3-532b-4a3f-8305-36424373c7d7" providerId="ADAL" clId="{0A1BF2F9-6B3F-4A4C-803E-819AA9FFEFDA}" dt="2022-08-07T19:05:24.663" v="4003" actId="1582"/>
          <ac:cxnSpMkLst>
            <pc:docMk/>
            <pc:sldMk cId="1645042369" sldId="290"/>
            <ac:cxnSpMk id="59" creationId="{8E7DCE4A-5DAF-2C1B-4CA3-80E10BEE5EE6}"/>
          </ac:cxnSpMkLst>
        </pc:cxnChg>
      </pc:sldChg>
      <pc:sldChg chg="addSp delSp modSp add mod chgLayout">
        <pc:chgData name="koson trachu" userId="6eee57d3-532b-4a3f-8305-36424373c7d7" providerId="ADAL" clId="{0A1BF2F9-6B3F-4A4C-803E-819AA9FFEFDA}" dt="2022-08-07T19:12:41.716" v="4153" actId="15"/>
        <pc:sldMkLst>
          <pc:docMk/>
          <pc:sldMk cId="3032057651" sldId="291"/>
        </pc:sldMkLst>
        <pc:spChg chg="add mod ord">
          <ac:chgData name="koson trachu" userId="6eee57d3-532b-4a3f-8305-36424373c7d7" providerId="ADAL" clId="{0A1BF2F9-6B3F-4A4C-803E-819AA9FFEFDA}" dt="2022-08-07T19:12:41.716" v="4153" actId="15"/>
          <ac:spMkLst>
            <pc:docMk/>
            <pc:sldMk cId="3032057651" sldId="291"/>
            <ac:spMk id="2" creationId="{3CB2203D-2965-F4AD-005A-CEB4E4D310FA}"/>
          </ac:spMkLst>
        </pc:spChg>
        <pc:spChg chg="mod ord">
          <ac:chgData name="koson trachu" userId="6eee57d3-532b-4a3f-8305-36424373c7d7" providerId="ADAL" clId="{0A1BF2F9-6B3F-4A4C-803E-819AA9FFEFDA}" dt="2022-08-07T19:08:41.949" v="4080" actId="700"/>
          <ac:spMkLst>
            <pc:docMk/>
            <pc:sldMk cId="3032057651" sldId="291"/>
            <ac:spMk id="4" creationId="{71919A6B-FE9F-C16F-D880-F616FB7F3499}"/>
          </ac:spMkLst>
        </pc:spChg>
        <pc:spChg chg="mod ord">
          <ac:chgData name="koson trachu" userId="6eee57d3-532b-4a3f-8305-36424373c7d7" providerId="ADAL" clId="{0A1BF2F9-6B3F-4A4C-803E-819AA9FFEFDA}" dt="2022-08-07T19:08:41.949" v="4080" actId="700"/>
          <ac:spMkLst>
            <pc:docMk/>
            <pc:sldMk cId="3032057651" sldId="291"/>
            <ac:spMk id="5" creationId="{FF508E31-13C0-ECF7-BB1B-9A95B0276262}"/>
          </ac:spMkLst>
        </pc:spChg>
        <pc:spChg chg="del">
          <ac:chgData name="koson trachu" userId="6eee57d3-532b-4a3f-8305-36424373c7d7" providerId="ADAL" clId="{0A1BF2F9-6B3F-4A4C-803E-819AA9FFEFDA}" dt="2022-08-07T19:08:21.192" v="4076" actId="478"/>
          <ac:spMkLst>
            <pc:docMk/>
            <pc:sldMk cId="3032057651" sldId="291"/>
            <ac:spMk id="10" creationId="{91B7B7B9-A85F-60FA-BE99-E9D374881EF8}"/>
          </ac:spMkLst>
        </pc:spChg>
        <pc:spChg chg="del">
          <ac:chgData name="koson trachu" userId="6eee57d3-532b-4a3f-8305-36424373c7d7" providerId="ADAL" clId="{0A1BF2F9-6B3F-4A4C-803E-819AA9FFEFDA}" dt="2022-08-07T19:08:21.192" v="4076" actId="478"/>
          <ac:spMkLst>
            <pc:docMk/>
            <pc:sldMk cId="3032057651" sldId="291"/>
            <ac:spMk id="11" creationId="{FD3E2BBF-3EDB-8580-2631-F7BD93DC6E93}"/>
          </ac:spMkLst>
        </pc:spChg>
        <pc:spChg chg="del">
          <ac:chgData name="koson trachu" userId="6eee57d3-532b-4a3f-8305-36424373c7d7" providerId="ADAL" clId="{0A1BF2F9-6B3F-4A4C-803E-819AA9FFEFDA}" dt="2022-08-07T19:08:21.192" v="4076" actId="478"/>
          <ac:spMkLst>
            <pc:docMk/>
            <pc:sldMk cId="3032057651" sldId="291"/>
            <ac:spMk id="12" creationId="{4062AE3C-D409-D4EC-B709-C728C020F9FD}"/>
          </ac:spMkLst>
        </pc:spChg>
        <pc:spChg chg="del">
          <ac:chgData name="koson trachu" userId="6eee57d3-532b-4a3f-8305-36424373c7d7" providerId="ADAL" clId="{0A1BF2F9-6B3F-4A4C-803E-819AA9FFEFDA}" dt="2022-08-07T19:08:21.192" v="4076" actId="478"/>
          <ac:spMkLst>
            <pc:docMk/>
            <pc:sldMk cId="3032057651" sldId="291"/>
            <ac:spMk id="13" creationId="{A696C778-015C-7BD4-43A5-E401E879D221}"/>
          </ac:spMkLst>
        </pc:spChg>
        <pc:spChg chg="del">
          <ac:chgData name="koson trachu" userId="6eee57d3-532b-4a3f-8305-36424373c7d7" providerId="ADAL" clId="{0A1BF2F9-6B3F-4A4C-803E-819AA9FFEFDA}" dt="2022-08-07T19:08:21.192" v="4076" actId="478"/>
          <ac:spMkLst>
            <pc:docMk/>
            <pc:sldMk cId="3032057651" sldId="291"/>
            <ac:spMk id="14" creationId="{1DAAFA78-3451-6921-FFD5-FD2A47C5DA89}"/>
          </ac:spMkLst>
        </pc:spChg>
        <pc:spChg chg="del">
          <ac:chgData name="koson trachu" userId="6eee57d3-532b-4a3f-8305-36424373c7d7" providerId="ADAL" clId="{0A1BF2F9-6B3F-4A4C-803E-819AA9FFEFDA}" dt="2022-08-07T19:08:21.192" v="4076" actId="478"/>
          <ac:spMkLst>
            <pc:docMk/>
            <pc:sldMk cId="3032057651" sldId="291"/>
            <ac:spMk id="36" creationId="{BE9FC2EC-CFC3-ADB4-C90A-A6A17C2973FD}"/>
          </ac:spMkLst>
        </pc:spChg>
        <pc:spChg chg="del">
          <ac:chgData name="koson trachu" userId="6eee57d3-532b-4a3f-8305-36424373c7d7" providerId="ADAL" clId="{0A1BF2F9-6B3F-4A4C-803E-819AA9FFEFDA}" dt="2022-08-07T19:08:21.192" v="4076" actId="478"/>
          <ac:spMkLst>
            <pc:docMk/>
            <pc:sldMk cId="3032057651" sldId="291"/>
            <ac:spMk id="37" creationId="{33FA0A75-100F-5DA9-14FA-C9A143D19F0F}"/>
          </ac:spMkLst>
        </pc:spChg>
        <pc:spChg chg="del">
          <ac:chgData name="koson trachu" userId="6eee57d3-532b-4a3f-8305-36424373c7d7" providerId="ADAL" clId="{0A1BF2F9-6B3F-4A4C-803E-819AA9FFEFDA}" dt="2022-08-07T19:08:21.192" v="4076" actId="478"/>
          <ac:spMkLst>
            <pc:docMk/>
            <pc:sldMk cId="3032057651" sldId="291"/>
            <ac:spMk id="38" creationId="{F45B9C17-721D-0541-BB13-456347A078A4}"/>
          </ac:spMkLst>
        </pc:spChg>
        <pc:spChg chg="del">
          <ac:chgData name="koson trachu" userId="6eee57d3-532b-4a3f-8305-36424373c7d7" providerId="ADAL" clId="{0A1BF2F9-6B3F-4A4C-803E-819AA9FFEFDA}" dt="2022-08-07T19:08:21.192" v="4076" actId="478"/>
          <ac:spMkLst>
            <pc:docMk/>
            <pc:sldMk cId="3032057651" sldId="291"/>
            <ac:spMk id="51" creationId="{E59B1957-E665-B172-E7A5-B6589D561497}"/>
          </ac:spMkLst>
        </pc:spChg>
        <pc:spChg chg="del">
          <ac:chgData name="koson trachu" userId="6eee57d3-532b-4a3f-8305-36424373c7d7" providerId="ADAL" clId="{0A1BF2F9-6B3F-4A4C-803E-819AA9FFEFDA}" dt="2022-08-07T19:08:21.192" v="4076" actId="478"/>
          <ac:spMkLst>
            <pc:docMk/>
            <pc:sldMk cId="3032057651" sldId="291"/>
            <ac:spMk id="66" creationId="{78CD2FCB-BBC4-7EBD-EF37-CBF8589B6557}"/>
          </ac:spMkLst>
        </pc:spChg>
        <pc:spChg chg="del">
          <ac:chgData name="koson trachu" userId="6eee57d3-532b-4a3f-8305-36424373c7d7" providerId="ADAL" clId="{0A1BF2F9-6B3F-4A4C-803E-819AA9FFEFDA}" dt="2022-08-07T19:08:21.192" v="4076" actId="478"/>
          <ac:spMkLst>
            <pc:docMk/>
            <pc:sldMk cId="3032057651" sldId="291"/>
            <ac:spMk id="67" creationId="{C0DB3E26-E6DD-919B-7C8D-2726D9B8F3D4}"/>
          </ac:spMkLst>
        </pc:spChg>
        <pc:picChg chg="del">
          <ac:chgData name="koson trachu" userId="6eee57d3-532b-4a3f-8305-36424373c7d7" providerId="ADAL" clId="{0A1BF2F9-6B3F-4A4C-803E-819AA9FFEFDA}" dt="2022-08-07T19:08:25.355" v="4079" actId="478"/>
          <ac:picMkLst>
            <pc:docMk/>
            <pc:sldMk cId="3032057651" sldId="291"/>
            <ac:picMk id="69" creationId="{417BB7A1-FA2A-7EEF-47E5-30DEC86700C4}"/>
          </ac:picMkLst>
        </pc:picChg>
        <pc:picChg chg="del">
          <ac:chgData name="koson trachu" userId="6eee57d3-532b-4a3f-8305-36424373c7d7" providerId="ADAL" clId="{0A1BF2F9-6B3F-4A4C-803E-819AA9FFEFDA}" dt="2022-08-07T19:08:23.387" v="4077" actId="478"/>
          <ac:picMkLst>
            <pc:docMk/>
            <pc:sldMk cId="3032057651" sldId="291"/>
            <ac:picMk id="70" creationId="{A96993DA-B055-1521-7B2F-2AA321705419}"/>
          </ac:picMkLst>
        </pc:picChg>
        <pc:cxnChg chg="del">
          <ac:chgData name="koson trachu" userId="6eee57d3-532b-4a3f-8305-36424373c7d7" providerId="ADAL" clId="{0A1BF2F9-6B3F-4A4C-803E-819AA9FFEFDA}" dt="2022-08-07T19:08:24.760" v="4078" actId="478"/>
          <ac:cxnSpMkLst>
            <pc:docMk/>
            <pc:sldMk cId="3032057651" sldId="291"/>
            <ac:cxnSpMk id="8" creationId="{9702E3E8-8C71-A0D1-AD36-F4505CB3291F}"/>
          </ac:cxnSpMkLst>
        </pc:cxnChg>
        <pc:cxnChg chg="del mod">
          <ac:chgData name="koson trachu" userId="6eee57d3-532b-4a3f-8305-36424373c7d7" providerId="ADAL" clId="{0A1BF2F9-6B3F-4A4C-803E-819AA9FFEFDA}" dt="2022-08-07T19:08:21.192" v="4076" actId="478"/>
          <ac:cxnSpMkLst>
            <pc:docMk/>
            <pc:sldMk cId="3032057651" sldId="291"/>
            <ac:cxnSpMk id="16" creationId="{B4386B73-07E5-3D75-1639-8B971C13196D}"/>
          </ac:cxnSpMkLst>
        </pc:cxnChg>
        <pc:cxnChg chg="del mod">
          <ac:chgData name="koson trachu" userId="6eee57d3-532b-4a3f-8305-36424373c7d7" providerId="ADAL" clId="{0A1BF2F9-6B3F-4A4C-803E-819AA9FFEFDA}" dt="2022-08-07T19:08:21.192" v="4076" actId="478"/>
          <ac:cxnSpMkLst>
            <pc:docMk/>
            <pc:sldMk cId="3032057651" sldId="291"/>
            <ac:cxnSpMk id="20" creationId="{D65DE8DD-1FED-125D-2888-330B6919DBE9}"/>
          </ac:cxnSpMkLst>
        </pc:cxnChg>
        <pc:cxnChg chg="del mod">
          <ac:chgData name="koson trachu" userId="6eee57d3-532b-4a3f-8305-36424373c7d7" providerId="ADAL" clId="{0A1BF2F9-6B3F-4A4C-803E-819AA9FFEFDA}" dt="2022-08-07T19:08:21.192" v="4076" actId="478"/>
          <ac:cxnSpMkLst>
            <pc:docMk/>
            <pc:sldMk cId="3032057651" sldId="291"/>
            <ac:cxnSpMk id="21" creationId="{F5A51A2E-EE7D-A6EF-EEFE-CE92730EC79C}"/>
          </ac:cxnSpMkLst>
        </pc:cxnChg>
        <pc:cxnChg chg="del mod">
          <ac:chgData name="koson trachu" userId="6eee57d3-532b-4a3f-8305-36424373c7d7" providerId="ADAL" clId="{0A1BF2F9-6B3F-4A4C-803E-819AA9FFEFDA}" dt="2022-08-07T19:08:21.192" v="4076" actId="478"/>
          <ac:cxnSpMkLst>
            <pc:docMk/>
            <pc:sldMk cId="3032057651" sldId="291"/>
            <ac:cxnSpMk id="24" creationId="{A549CD4F-EA9F-58DF-115E-3A707AC9D611}"/>
          </ac:cxnSpMkLst>
        </pc:cxnChg>
        <pc:cxnChg chg="del mod">
          <ac:chgData name="koson trachu" userId="6eee57d3-532b-4a3f-8305-36424373c7d7" providerId="ADAL" clId="{0A1BF2F9-6B3F-4A4C-803E-819AA9FFEFDA}" dt="2022-08-07T19:08:21.192" v="4076" actId="478"/>
          <ac:cxnSpMkLst>
            <pc:docMk/>
            <pc:sldMk cId="3032057651" sldId="291"/>
            <ac:cxnSpMk id="27" creationId="{5FED7EAB-0D3E-44E5-DAAB-037944AA0F3F}"/>
          </ac:cxnSpMkLst>
        </pc:cxnChg>
        <pc:cxnChg chg="del mod">
          <ac:chgData name="koson trachu" userId="6eee57d3-532b-4a3f-8305-36424373c7d7" providerId="ADAL" clId="{0A1BF2F9-6B3F-4A4C-803E-819AA9FFEFDA}" dt="2022-08-07T19:08:21.192" v="4076" actId="478"/>
          <ac:cxnSpMkLst>
            <pc:docMk/>
            <pc:sldMk cId="3032057651" sldId="291"/>
            <ac:cxnSpMk id="56" creationId="{43AC9912-B95A-C670-B6DC-159EAD6CC93D}"/>
          </ac:cxnSpMkLst>
        </pc:cxnChg>
        <pc:cxnChg chg="del mod">
          <ac:chgData name="koson trachu" userId="6eee57d3-532b-4a3f-8305-36424373c7d7" providerId="ADAL" clId="{0A1BF2F9-6B3F-4A4C-803E-819AA9FFEFDA}" dt="2022-08-07T19:08:21.192" v="4076" actId="478"/>
          <ac:cxnSpMkLst>
            <pc:docMk/>
            <pc:sldMk cId="3032057651" sldId="291"/>
            <ac:cxnSpMk id="59" creationId="{8E7DCE4A-5DAF-2C1B-4CA3-80E10BEE5EE6}"/>
          </ac:cxnSpMkLst>
        </pc:cxnChg>
      </pc:sldChg>
      <pc:sldChg chg="modSp add mod">
        <pc:chgData name="koson trachu" userId="6eee57d3-532b-4a3f-8305-36424373c7d7" providerId="ADAL" clId="{0A1BF2F9-6B3F-4A4C-803E-819AA9FFEFDA}" dt="2022-08-07T19:14:35.930" v="4191" actId="15"/>
        <pc:sldMkLst>
          <pc:docMk/>
          <pc:sldMk cId="2253059354" sldId="292"/>
        </pc:sldMkLst>
        <pc:spChg chg="mod">
          <ac:chgData name="koson trachu" userId="6eee57d3-532b-4a3f-8305-36424373c7d7" providerId="ADAL" clId="{0A1BF2F9-6B3F-4A4C-803E-819AA9FFEFDA}" dt="2022-08-07T19:14:35.930" v="4191" actId="15"/>
          <ac:spMkLst>
            <pc:docMk/>
            <pc:sldMk cId="2253059354" sldId="292"/>
            <ac:spMk id="2" creationId="{3CB2203D-2965-F4AD-005A-CEB4E4D310FA}"/>
          </ac:spMkLst>
        </pc:spChg>
      </pc:sldChg>
      <pc:sldChg chg="modSp add mod">
        <pc:chgData name="koson trachu" userId="6eee57d3-532b-4a3f-8305-36424373c7d7" providerId="ADAL" clId="{0A1BF2F9-6B3F-4A4C-803E-819AA9FFEFDA}" dt="2022-08-07T19:12:28.486" v="4150" actId="27636"/>
        <pc:sldMkLst>
          <pc:docMk/>
          <pc:sldMk cId="2810720449" sldId="293"/>
        </pc:sldMkLst>
        <pc:spChg chg="mod">
          <ac:chgData name="koson trachu" userId="6eee57d3-532b-4a3f-8305-36424373c7d7" providerId="ADAL" clId="{0A1BF2F9-6B3F-4A4C-803E-819AA9FFEFDA}" dt="2022-08-07T19:12:28.486" v="4150" actId="27636"/>
          <ac:spMkLst>
            <pc:docMk/>
            <pc:sldMk cId="2810720449" sldId="293"/>
            <ac:spMk id="2" creationId="{3CB2203D-2965-F4AD-005A-CEB4E4D310FA}"/>
          </ac:spMkLst>
        </pc:spChg>
      </pc:sldChg>
      <pc:sldChg chg="modSp add mod">
        <pc:chgData name="koson trachu" userId="6eee57d3-532b-4a3f-8305-36424373c7d7" providerId="ADAL" clId="{0A1BF2F9-6B3F-4A4C-803E-819AA9FFEFDA}" dt="2022-08-07T19:14:59.926" v="4204" actId="15"/>
        <pc:sldMkLst>
          <pc:docMk/>
          <pc:sldMk cId="2124168229" sldId="294"/>
        </pc:sldMkLst>
        <pc:spChg chg="mod">
          <ac:chgData name="koson trachu" userId="6eee57d3-532b-4a3f-8305-36424373c7d7" providerId="ADAL" clId="{0A1BF2F9-6B3F-4A4C-803E-819AA9FFEFDA}" dt="2022-08-07T19:14:59.926" v="4204" actId="15"/>
          <ac:spMkLst>
            <pc:docMk/>
            <pc:sldMk cId="2124168229" sldId="294"/>
            <ac:spMk id="2" creationId="{3CB2203D-2965-F4AD-005A-CEB4E4D310FA}"/>
          </ac:spMkLst>
        </pc:spChg>
      </pc:sldChg>
      <pc:sldChg chg="modSp add mod">
        <pc:chgData name="koson trachu" userId="6eee57d3-532b-4a3f-8305-36424373c7d7" providerId="ADAL" clId="{0A1BF2F9-6B3F-4A4C-803E-819AA9FFEFDA}" dt="2022-08-07T19:15:44.414" v="4220" actId="20577"/>
        <pc:sldMkLst>
          <pc:docMk/>
          <pc:sldMk cId="2826675813" sldId="295"/>
        </pc:sldMkLst>
        <pc:spChg chg="mod">
          <ac:chgData name="koson trachu" userId="6eee57d3-532b-4a3f-8305-36424373c7d7" providerId="ADAL" clId="{0A1BF2F9-6B3F-4A4C-803E-819AA9FFEFDA}" dt="2022-08-07T19:15:44.414" v="4220" actId="20577"/>
          <ac:spMkLst>
            <pc:docMk/>
            <pc:sldMk cId="2826675813" sldId="295"/>
            <ac:spMk id="2" creationId="{3CB2203D-2965-F4AD-005A-CEB4E4D310FA}"/>
          </ac:spMkLst>
        </pc:spChg>
      </pc:sldChg>
      <pc:sldChg chg="add del">
        <pc:chgData name="koson trachu" userId="6eee57d3-532b-4a3f-8305-36424373c7d7" providerId="ADAL" clId="{0A1BF2F9-6B3F-4A4C-803E-819AA9FFEFDA}" dt="2022-08-07T20:01:37.023" v="4954" actId="2696"/>
        <pc:sldMkLst>
          <pc:docMk/>
          <pc:sldMk cId="438556285" sldId="296"/>
        </pc:sldMkLst>
      </pc:sldChg>
      <pc:sldChg chg="new del">
        <pc:chgData name="koson trachu" userId="6eee57d3-532b-4a3f-8305-36424373c7d7" providerId="ADAL" clId="{0A1BF2F9-6B3F-4A4C-803E-819AA9FFEFDA}" dt="2022-08-07T19:23:02.565" v="4225" actId="2696"/>
        <pc:sldMkLst>
          <pc:docMk/>
          <pc:sldMk cId="904287609" sldId="297"/>
        </pc:sldMkLst>
      </pc:sldChg>
      <pc:sldChg chg="addSp delSp modSp add del mod">
        <pc:chgData name="koson trachu" userId="6eee57d3-532b-4a3f-8305-36424373c7d7" providerId="ADAL" clId="{0A1BF2F9-6B3F-4A4C-803E-819AA9FFEFDA}" dt="2022-08-07T19:59:59.147" v="4932" actId="2696"/>
        <pc:sldMkLst>
          <pc:docMk/>
          <pc:sldMk cId="811000950" sldId="298"/>
        </pc:sldMkLst>
        <pc:spChg chg="mod">
          <ac:chgData name="koson trachu" userId="6eee57d3-532b-4a3f-8305-36424373c7d7" providerId="ADAL" clId="{0A1BF2F9-6B3F-4A4C-803E-819AA9FFEFDA}" dt="2022-08-07T19:23:09.454" v="4235" actId="20577"/>
          <ac:spMkLst>
            <pc:docMk/>
            <pc:sldMk cId="811000950" sldId="298"/>
            <ac:spMk id="3" creationId="{3DD3D103-990E-5138-8C3D-810E4D141F99}"/>
          </ac:spMkLst>
        </pc:spChg>
        <pc:spChg chg="del">
          <ac:chgData name="koson trachu" userId="6eee57d3-532b-4a3f-8305-36424373c7d7" providerId="ADAL" clId="{0A1BF2F9-6B3F-4A4C-803E-819AA9FFEFDA}" dt="2022-08-07T19:23:12.601" v="4236" actId="478"/>
          <ac:spMkLst>
            <pc:docMk/>
            <pc:sldMk cId="811000950" sldId="298"/>
            <ac:spMk id="8" creationId="{32F78230-85EC-E9BA-A13D-75FA65E8EA9C}"/>
          </ac:spMkLst>
        </pc:spChg>
        <pc:picChg chg="add del mod">
          <ac:chgData name="koson trachu" userId="6eee57d3-532b-4a3f-8305-36424373c7d7" providerId="ADAL" clId="{0A1BF2F9-6B3F-4A4C-803E-819AA9FFEFDA}" dt="2022-08-07T19:24:36.593" v="4245" actId="478"/>
          <ac:picMkLst>
            <pc:docMk/>
            <pc:sldMk cId="811000950" sldId="298"/>
            <ac:picMk id="5" creationId="{5590EE2C-5A7C-2161-2F28-93D7DD35B146}"/>
          </ac:picMkLst>
        </pc:picChg>
        <pc:picChg chg="del">
          <ac:chgData name="koson trachu" userId="6eee57d3-532b-4a3f-8305-36424373c7d7" providerId="ADAL" clId="{0A1BF2F9-6B3F-4A4C-803E-819AA9FFEFDA}" dt="2022-08-07T19:23:12.601" v="4236" actId="478"/>
          <ac:picMkLst>
            <pc:docMk/>
            <pc:sldMk cId="811000950" sldId="298"/>
            <ac:picMk id="2050" creationId="{E401790C-1119-0C4A-FF51-A11CEDE79C9C}"/>
          </ac:picMkLst>
        </pc:picChg>
        <pc:cxnChg chg="add del mod">
          <ac:chgData name="koson trachu" userId="6eee57d3-532b-4a3f-8305-36424373c7d7" providerId="ADAL" clId="{0A1BF2F9-6B3F-4A4C-803E-819AA9FFEFDA}" dt="2022-08-07T19:24:52.575" v="4247" actId="478"/>
          <ac:cxnSpMkLst>
            <pc:docMk/>
            <pc:sldMk cId="811000950" sldId="298"/>
            <ac:cxnSpMk id="7" creationId="{E5461155-687C-9463-AE6A-02DB3D724DCF}"/>
          </ac:cxnSpMkLst>
        </pc:cxnChg>
        <pc:cxnChg chg="add del mod">
          <ac:chgData name="koson trachu" userId="6eee57d3-532b-4a3f-8305-36424373c7d7" providerId="ADAL" clId="{0A1BF2F9-6B3F-4A4C-803E-819AA9FFEFDA}" dt="2022-08-07T19:24:52.575" v="4247" actId="478"/>
          <ac:cxnSpMkLst>
            <pc:docMk/>
            <pc:sldMk cId="811000950" sldId="298"/>
            <ac:cxnSpMk id="9" creationId="{BE99F521-3F32-CF66-3315-31DD04FFD1B8}"/>
          </ac:cxnSpMkLst>
        </pc:cxnChg>
      </pc:sldChg>
      <pc:sldChg chg="modSp add mod">
        <pc:chgData name="koson trachu" userId="6eee57d3-532b-4a3f-8305-36424373c7d7" providerId="ADAL" clId="{0A1BF2F9-6B3F-4A4C-803E-819AA9FFEFDA}" dt="2022-08-07T19:34:36.386" v="4276" actId="6549"/>
        <pc:sldMkLst>
          <pc:docMk/>
          <pc:sldMk cId="2366883327" sldId="299"/>
        </pc:sldMkLst>
        <pc:spChg chg="mod">
          <ac:chgData name="koson trachu" userId="6eee57d3-532b-4a3f-8305-36424373c7d7" providerId="ADAL" clId="{0A1BF2F9-6B3F-4A4C-803E-819AA9FFEFDA}" dt="2022-08-07T19:34:36.386" v="4276" actId="6549"/>
          <ac:spMkLst>
            <pc:docMk/>
            <pc:sldMk cId="2366883327" sldId="299"/>
            <ac:spMk id="2" creationId="{3CB2203D-2965-F4AD-005A-CEB4E4D310FA}"/>
          </ac:spMkLst>
        </pc:spChg>
      </pc:sldChg>
      <pc:sldChg chg="modSp add mod">
        <pc:chgData name="koson trachu" userId="6eee57d3-532b-4a3f-8305-36424373c7d7" providerId="ADAL" clId="{0A1BF2F9-6B3F-4A4C-803E-819AA9FFEFDA}" dt="2022-08-07T20:02:15.143" v="4961" actId="403"/>
        <pc:sldMkLst>
          <pc:docMk/>
          <pc:sldMk cId="596513020" sldId="300"/>
        </pc:sldMkLst>
        <pc:spChg chg="mod">
          <ac:chgData name="koson trachu" userId="6eee57d3-532b-4a3f-8305-36424373c7d7" providerId="ADAL" clId="{0A1BF2F9-6B3F-4A4C-803E-819AA9FFEFDA}" dt="2022-08-07T20:02:15.143" v="4961" actId="403"/>
          <ac:spMkLst>
            <pc:docMk/>
            <pc:sldMk cId="596513020" sldId="300"/>
            <ac:spMk id="2" creationId="{3CB2203D-2965-F4AD-005A-CEB4E4D310FA}"/>
          </ac:spMkLst>
        </pc:spChg>
        <pc:spChg chg="mod">
          <ac:chgData name="koson trachu" userId="6eee57d3-532b-4a3f-8305-36424373c7d7" providerId="ADAL" clId="{0A1BF2F9-6B3F-4A4C-803E-819AA9FFEFDA}" dt="2022-08-07T19:34:52.315" v="4282" actId="20577"/>
          <ac:spMkLst>
            <pc:docMk/>
            <pc:sldMk cId="596513020" sldId="300"/>
            <ac:spMk id="5" creationId="{FF508E31-13C0-ECF7-BB1B-9A95B0276262}"/>
          </ac:spMkLst>
        </pc:spChg>
      </pc:sldChg>
      <pc:sldChg chg="modSp add mod">
        <pc:chgData name="koson trachu" userId="6eee57d3-532b-4a3f-8305-36424373c7d7" providerId="ADAL" clId="{0A1BF2F9-6B3F-4A4C-803E-819AA9FFEFDA}" dt="2022-08-07T20:02:27.253" v="4967" actId="403"/>
        <pc:sldMkLst>
          <pc:docMk/>
          <pc:sldMk cId="3341044425" sldId="301"/>
        </pc:sldMkLst>
        <pc:spChg chg="mod">
          <ac:chgData name="koson trachu" userId="6eee57d3-532b-4a3f-8305-36424373c7d7" providerId="ADAL" clId="{0A1BF2F9-6B3F-4A4C-803E-819AA9FFEFDA}" dt="2022-08-07T20:02:27.253" v="4967" actId="403"/>
          <ac:spMkLst>
            <pc:docMk/>
            <pc:sldMk cId="3341044425" sldId="301"/>
            <ac:spMk id="2" creationId="{3CB2203D-2965-F4AD-005A-CEB4E4D310FA}"/>
          </ac:spMkLst>
        </pc:spChg>
      </pc:sldChg>
      <pc:sldChg chg="addSp delSp modSp add mod">
        <pc:chgData name="koson trachu" userId="6eee57d3-532b-4a3f-8305-36424373c7d7" providerId="ADAL" clId="{0A1BF2F9-6B3F-4A4C-803E-819AA9FFEFDA}" dt="2022-08-07T19:40:34.498" v="4378" actId="22"/>
        <pc:sldMkLst>
          <pc:docMk/>
          <pc:sldMk cId="3142776252" sldId="302"/>
        </pc:sldMkLst>
        <pc:spChg chg="del">
          <ac:chgData name="koson trachu" userId="6eee57d3-532b-4a3f-8305-36424373c7d7" providerId="ADAL" clId="{0A1BF2F9-6B3F-4A4C-803E-819AA9FFEFDA}" dt="2022-08-07T19:38:00.714" v="4335" actId="478"/>
          <ac:spMkLst>
            <pc:docMk/>
            <pc:sldMk cId="3142776252" sldId="302"/>
            <ac:spMk id="2" creationId="{3CB2203D-2965-F4AD-005A-CEB4E4D310FA}"/>
          </ac:spMkLst>
        </pc:spChg>
        <pc:spChg chg="mod">
          <ac:chgData name="koson trachu" userId="6eee57d3-532b-4a3f-8305-36424373c7d7" providerId="ADAL" clId="{0A1BF2F9-6B3F-4A4C-803E-819AA9FFEFDA}" dt="2022-08-07T19:38:10.455" v="4351" actId="20577"/>
          <ac:spMkLst>
            <pc:docMk/>
            <pc:sldMk cId="3142776252" sldId="302"/>
            <ac:spMk id="5" creationId="{FF508E31-13C0-ECF7-BB1B-9A95B0276262}"/>
          </ac:spMkLst>
        </pc:spChg>
        <pc:spChg chg="add del mod">
          <ac:chgData name="koson trachu" userId="6eee57d3-532b-4a3f-8305-36424373c7d7" providerId="ADAL" clId="{0A1BF2F9-6B3F-4A4C-803E-819AA9FFEFDA}" dt="2022-08-07T19:38:21.308" v="4352" actId="931"/>
          <ac:spMkLst>
            <pc:docMk/>
            <pc:sldMk cId="3142776252" sldId="302"/>
            <ac:spMk id="6" creationId="{C6EA34D2-473E-4AE5-6AB4-BEAB66ADF1E0}"/>
          </ac:spMkLst>
        </pc:spChg>
        <pc:spChg chg="add del">
          <ac:chgData name="koson trachu" userId="6eee57d3-532b-4a3f-8305-36424373c7d7" providerId="ADAL" clId="{0A1BF2F9-6B3F-4A4C-803E-819AA9FFEFDA}" dt="2022-08-07T19:40:34.498" v="4378" actId="22"/>
          <ac:spMkLst>
            <pc:docMk/>
            <pc:sldMk cId="3142776252" sldId="302"/>
            <ac:spMk id="10" creationId="{E722142E-465A-82DA-0EE9-3A335BD5F1CA}"/>
          </ac:spMkLst>
        </pc:spChg>
        <pc:picChg chg="add mod">
          <ac:chgData name="koson trachu" userId="6eee57d3-532b-4a3f-8305-36424373c7d7" providerId="ADAL" clId="{0A1BF2F9-6B3F-4A4C-803E-819AA9FFEFDA}" dt="2022-08-07T19:38:25.967" v="4354" actId="14100"/>
          <ac:picMkLst>
            <pc:docMk/>
            <pc:sldMk cId="3142776252" sldId="302"/>
            <ac:picMk id="8" creationId="{5B7323EA-3C9E-F6A5-FFFA-96EF754DB08D}"/>
          </ac:picMkLst>
        </pc:picChg>
      </pc:sldChg>
      <pc:sldChg chg="modSp add mod ord">
        <pc:chgData name="koson trachu" userId="6eee57d3-532b-4a3f-8305-36424373c7d7" providerId="ADAL" clId="{0A1BF2F9-6B3F-4A4C-803E-819AA9FFEFDA}" dt="2022-08-07T19:40:21.055" v="4376" actId="20577"/>
        <pc:sldMkLst>
          <pc:docMk/>
          <pc:sldMk cId="974543835" sldId="303"/>
        </pc:sldMkLst>
        <pc:spChg chg="mod">
          <ac:chgData name="koson trachu" userId="6eee57d3-532b-4a3f-8305-36424373c7d7" providerId="ADAL" clId="{0A1BF2F9-6B3F-4A4C-803E-819AA9FFEFDA}" dt="2022-08-07T19:40:21.055" v="4376" actId="20577"/>
          <ac:spMkLst>
            <pc:docMk/>
            <pc:sldMk cId="974543835" sldId="303"/>
            <ac:spMk id="3" creationId="{E1EFABD3-74D4-987C-1145-6486F92B008F}"/>
          </ac:spMkLst>
        </pc:spChg>
      </pc:sldChg>
      <pc:sldChg chg="addSp delSp modSp add mod ord">
        <pc:chgData name="koson trachu" userId="6eee57d3-532b-4a3f-8305-36424373c7d7" providerId="ADAL" clId="{0A1BF2F9-6B3F-4A4C-803E-819AA9FFEFDA}" dt="2022-08-07T19:45:20.478" v="4723" actId="20577"/>
        <pc:sldMkLst>
          <pc:docMk/>
          <pc:sldMk cId="2645910458" sldId="304"/>
        </pc:sldMkLst>
        <pc:spChg chg="add del mod">
          <ac:chgData name="koson trachu" userId="6eee57d3-532b-4a3f-8305-36424373c7d7" providerId="ADAL" clId="{0A1BF2F9-6B3F-4A4C-803E-819AA9FFEFDA}" dt="2022-08-07T19:41:04.982" v="4403" actId="478"/>
          <ac:spMkLst>
            <pc:docMk/>
            <pc:sldMk cId="2645910458" sldId="304"/>
            <ac:spMk id="3" creationId="{223636DD-180D-9C88-BE74-0B629E6B6C64}"/>
          </ac:spMkLst>
        </pc:spChg>
        <pc:spChg chg="mod">
          <ac:chgData name="koson trachu" userId="6eee57d3-532b-4a3f-8305-36424373c7d7" providerId="ADAL" clId="{0A1BF2F9-6B3F-4A4C-803E-819AA9FFEFDA}" dt="2022-08-07T19:40:48.115" v="4399" actId="20577"/>
          <ac:spMkLst>
            <pc:docMk/>
            <pc:sldMk cId="2645910458" sldId="304"/>
            <ac:spMk id="5" creationId="{FF508E31-13C0-ECF7-BB1B-9A95B0276262}"/>
          </ac:spMkLst>
        </pc:spChg>
        <pc:spChg chg="add mod">
          <ac:chgData name="koson trachu" userId="6eee57d3-532b-4a3f-8305-36424373c7d7" providerId="ADAL" clId="{0A1BF2F9-6B3F-4A4C-803E-819AA9FFEFDA}" dt="2022-08-07T19:43:29.235" v="4633" actId="20577"/>
          <ac:spMkLst>
            <pc:docMk/>
            <pc:sldMk cId="2645910458" sldId="304"/>
            <ac:spMk id="6" creationId="{06F40CA8-4F88-9E6D-17F9-72DBCBF026CE}"/>
          </ac:spMkLst>
        </pc:spChg>
        <pc:spChg chg="add mod">
          <ac:chgData name="koson trachu" userId="6eee57d3-532b-4a3f-8305-36424373c7d7" providerId="ADAL" clId="{0A1BF2F9-6B3F-4A4C-803E-819AA9FFEFDA}" dt="2022-08-07T19:44:42.281" v="4684" actId="14861"/>
          <ac:spMkLst>
            <pc:docMk/>
            <pc:sldMk cId="2645910458" sldId="304"/>
            <ac:spMk id="7" creationId="{D914DB9D-FC1A-C6D7-EE5D-BD8FF21F3554}"/>
          </ac:spMkLst>
        </pc:spChg>
        <pc:spChg chg="add mod">
          <ac:chgData name="koson trachu" userId="6eee57d3-532b-4a3f-8305-36424373c7d7" providerId="ADAL" clId="{0A1BF2F9-6B3F-4A4C-803E-819AA9FFEFDA}" dt="2022-08-07T19:44:42.281" v="4684" actId="14861"/>
          <ac:spMkLst>
            <pc:docMk/>
            <pc:sldMk cId="2645910458" sldId="304"/>
            <ac:spMk id="9" creationId="{BD21C437-825D-99E2-E7F5-AF1E23D8F593}"/>
          </ac:spMkLst>
        </pc:spChg>
        <pc:spChg chg="add mod">
          <ac:chgData name="koson trachu" userId="6eee57d3-532b-4a3f-8305-36424373c7d7" providerId="ADAL" clId="{0A1BF2F9-6B3F-4A4C-803E-819AA9FFEFDA}" dt="2022-08-07T19:44:31.585" v="4682" actId="14861"/>
          <ac:spMkLst>
            <pc:docMk/>
            <pc:sldMk cId="2645910458" sldId="304"/>
            <ac:spMk id="10" creationId="{C620DE36-B3F0-1758-4BC3-EC65BDA5714C}"/>
          </ac:spMkLst>
        </pc:spChg>
        <pc:spChg chg="add mod">
          <ac:chgData name="koson trachu" userId="6eee57d3-532b-4a3f-8305-36424373c7d7" providerId="ADAL" clId="{0A1BF2F9-6B3F-4A4C-803E-819AA9FFEFDA}" dt="2022-08-07T19:45:08.772" v="4704" actId="122"/>
          <ac:spMkLst>
            <pc:docMk/>
            <pc:sldMk cId="2645910458" sldId="304"/>
            <ac:spMk id="14" creationId="{7FE179D9-ED9A-4A51-D666-4087896656A2}"/>
          </ac:spMkLst>
        </pc:spChg>
        <pc:spChg chg="add mod">
          <ac:chgData name="koson trachu" userId="6eee57d3-532b-4a3f-8305-36424373c7d7" providerId="ADAL" clId="{0A1BF2F9-6B3F-4A4C-803E-819AA9FFEFDA}" dt="2022-08-07T19:45:20.478" v="4723" actId="20577"/>
          <ac:spMkLst>
            <pc:docMk/>
            <pc:sldMk cId="2645910458" sldId="304"/>
            <ac:spMk id="15" creationId="{6BC57AC4-697C-1C77-B3FF-B0630B3FC89E}"/>
          </ac:spMkLst>
        </pc:spChg>
        <pc:picChg chg="del">
          <ac:chgData name="koson trachu" userId="6eee57d3-532b-4a3f-8305-36424373c7d7" providerId="ADAL" clId="{0A1BF2F9-6B3F-4A4C-803E-819AA9FFEFDA}" dt="2022-08-07T19:40:50.453" v="4400" actId="478"/>
          <ac:picMkLst>
            <pc:docMk/>
            <pc:sldMk cId="2645910458" sldId="304"/>
            <ac:picMk id="8" creationId="{5B7323EA-3C9E-F6A5-FFFA-96EF754DB08D}"/>
          </ac:picMkLst>
        </pc:picChg>
        <pc:picChg chg="add del mod">
          <ac:chgData name="koson trachu" userId="6eee57d3-532b-4a3f-8305-36424373c7d7" providerId="ADAL" clId="{0A1BF2F9-6B3F-4A4C-803E-819AA9FFEFDA}" dt="2022-08-07T19:43:37.952" v="4635" actId="478"/>
          <ac:picMkLst>
            <pc:docMk/>
            <pc:sldMk cId="2645910458" sldId="304"/>
            <ac:picMk id="3074" creationId="{CABA1459-E7D8-6F11-4D21-39A402146DC6}"/>
          </ac:picMkLst>
        </pc:picChg>
        <pc:cxnChg chg="add mod">
          <ac:chgData name="koson trachu" userId="6eee57d3-532b-4a3f-8305-36424373c7d7" providerId="ADAL" clId="{0A1BF2F9-6B3F-4A4C-803E-819AA9FFEFDA}" dt="2022-08-07T19:44:53.026" v="4687" actId="14100"/>
          <ac:cxnSpMkLst>
            <pc:docMk/>
            <pc:sldMk cId="2645910458" sldId="304"/>
            <ac:cxnSpMk id="12" creationId="{01DC56DF-E5D5-4AE1-06DD-D8C74829EE69}"/>
          </ac:cxnSpMkLst>
        </pc:cxnChg>
      </pc:sldChg>
      <pc:sldChg chg="addSp delSp modSp add mod">
        <pc:chgData name="koson trachu" userId="6eee57d3-532b-4a3f-8305-36424373c7d7" providerId="ADAL" clId="{0A1BF2F9-6B3F-4A4C-803E-819AA9FFEFDA}" dt="2022-08-07T19:55:31.728" v="4930" actId="1076"/>
        <pc:sldMkLst>
          <pc:docMk/>
          <pc:sldMk cId="2122715172" sldId="305"/>
        </pc:sldMkLst>
        <pc:spChg chg="mod">
          <ac:chgData name="koson trachu" userId="6eee57d3-532b-4a3f-8305-36424373c7d7" providerId="ADAL" clId="{0A1BF2F9-6B3F-4A4C-803E-819AA9FFEFDA}" dt="2022-08-07T19:54:05.485" v="4860" actId="20577"/>
          <ac:spMkLst>
            <pc:docMk/>
            <pc:sldMk cId="2122715172" sldId="305"/>
            <ac:spMk id="5" creationId="{FF508E31-13C0-ECF7-BB1B-9A95B0276262}"/>
          </ac:spMkLst>
        </pc:spChg>
        <pc:spChg chg="del">
          <ac:chgData name="koson trachu" userId="6eee57d3-532b-4a3f-8305-36424373c7d7" providerId="ADAL" clId="{0A1BF2F9-6B3F-4A4C-803E-819AA9FFEFDA}" dt="2022-08-07T19:45:46.319" v="4734" actId="478"/>
          <ac:spMkLst>
            <pc:docMk/>
            <pc:sldMk cId="2122715172" sldId="305"/>
            <ac:spMk id="6" creationId="{06F40CA8-4F88-9E6D-17F9-72DBCBF026CE}"/>
          </ac:spMkLst>
        </pc:spChg>
        <pc:spChg chg="del">
          <ac:chgData name="koson trachu" userId="6eee57d3-532b-4a3f-8305-36424373c7d7" providerId="ADAL" clId="{0A1BF2F9-6B3F-4A4C-803E-819AA9FFEFDA}" dt="2022-08-07T19:45:46.319" v="4734" actId="478"/>
          <ac:spMkLst>
            <pc:docMk/>
            <pc:sldMk cId="2122715172" sldId="305"/>
            <ac:spMk id="7" creationId="{D914DB9D-FC1A-C6D7-EE5D-BD8FF21F3554}"/>
          </ac:spMkLst>
        </pc:spChg>
        <pc:spChg chg="del">
          <ac:chgData name="koson trachu" userId="6eee57d3-532b-4a3f-8305-36424373c7d7" providerId="ADAL" clId="{0A1BF2F9-6B3F-4A4C-803E-819AA9FFEFDA}" dt="2022-08-07T19:45:46.319" v="4734" actId="478"/>
          <ac:spMkLst>
            <pc:docMk/>
            <pc:sldMk cId="2122715172" sldId="305"/>
            <ac:spMk id="9" creationId="{BD21C437-825D-99E2-E7F5-AF1E23D8F593}"/>
          </ac:spMkLst>
        </pc:spChg>
        <pc:spChg chg="del">
          <ac:chgData name="koson trachu" userId="6eee57d3-532b-4a3f-8305-36424373c7d7" providerId="ADAL" clId="{0A1BF2F9-6B3F-4A4C-803E-819AA9FFEFDA}" dt="2022-08-07T19:45:46.319" v="4734" actId="478"/>
          <ac:spMkLst>
            <pc:docMk/>
            <pc:sldMk cId="2122715172" sldId="305"/>
            <ac:spMk id="10" creationId="{C620DE36-B3F0-1758-4BC3-EC65BDA5714C}"/>
          </ac:spMkLst>
        </pc:spChg>
        <pc:spChg chg="add mod">
          <ac:chgData name="koson trachu" userId="6eee57d3-532b-4a3f-8305-36424373c7d7" providerId="ADAL" clId="{0A1BF2F9-6B3F-4A4C-803E-819AA9FFEFDA}" dt="2022-08-07T19:47:30.364" v="4797" actId="13822"/>
          <ac:spMkLst>
            <pc:docMk/>
            <pc:sldMk cId="2122715172" sldId="305"/>
            <ac:spMk id="11" creationId="{BDBFA01E-97E8-B581-84CE-A6375EBFD5BD}"/>
          </ac:spMkLst>
        </pc:spChg>
        <pc:spChg chg="del">
          <ac:chgData name="koson trachu" userId="6eee57d3-532b-4a3f-8305-36424373c7d7" providerId="ADAL" clId="{0A1BF2F9-6B3F-4A4C-803E-819AA9FFEFDA}" dt="2022-08-07T19:45:46.319" v="4734" actId="478"/>
          <ac:spMkLst>
            <pc:docMk/>
            <pc:sldMk cId="2122715172" sldId="305"/>
            <ac:spMk id="14" creationId="{7FE179D9-ED9A-4A51-D666-4087896656A2}"/>
          </ac:spMkLst>
        </pc:spChg>
        <pc:spChg chg="del">
          <ac:chgData name="koson trachu" userId="6eee57d3-532b-4a3f-8305-36424373c7d7" providerId="ADAL" clId="{0A1BF2F9-6B3F-4A4C-803E-819AA9FFEFDA}" dt="2022-08-07T19:45:46.319" v="4734" actId="478"/>
          <ac:spMkLst>
            <pc:docMk/>
            <pc:sldMk cId="2122715172" sldId="305"/>
            <ac:spMk id="15" creationId="{6BC57AC4-697C-1C77-B3FF-B0630B3FC89E}"/>
          </ac:spMkLst>
        </pc:spChg>
        <pc:spChg chg="add mod">
          <ac:chgData name="koson trachu" userId="6eee57d3-532b-4a3f-8305-36424373c7d7" providerId="ADAL" clId="{0A1BF2F9-6B3F-4A4C-803E-819AA9FFEFDA}" dt="2022-08-07T19:47:18.300" v="4796" actId="13822"/>
          <ac:spMkLst>
            <pc:docMk/>
            <pc:sldMk cId="2122715172" sldId="305"/>
            <ac:spMk id="18" creationId="{FE982210-0F85-A617-4DF4-1AC36466168B}"/>
          </ac:spMkLst>
        </pc:spChg>
        <pc:spChg chg="add del">
          <ac:chgData name="koson trachu" userId="6eee57d3-532b-4a3f-8305-36424373c7d7" providerId="ADAL" clId="{0A1BF2F9-6B3F-4A4C-803E-819AA9FFEFDA}" dt="2022-08-07T19:52:46.754" v="4819" actId="11529"/>
          <ac:spMkLst>
            <pc:docMk/>
            <pc:sldMk cId="2122715172" sldId="305"/>
            <ac:spMk id="27" creationId="{E4720404-C345-7F11-F6B2-319ED6A16C67}"/>
          </ac:spMkLst>
        </pc:spChg>
        <pc:spChg chg="add mod ord">
          <ac:chgData name="koson trachu" userId="6eee57d3-532b-4a3f-8305-36424373c7d7" providerId="ADAL" clId="{0A1BF2F9-6B3F-4A4C-803E-819AA9FFEFDA}" dt="2022-08-07T19:55:28.504" v="4929" actId="1076"/>
          <ac:spMkLst>
            <pc:docMk/>
            <pc:sldMk cId="2122715172" sldId="305"/>
            <ac:spMk id="28" creationId="{A7554D12-369A-6FE2-70D1-FA8F2FFE4B7F}"/>
          </ac:spMkLst>
        </pc:spChg>
        <pc:spChg chg="add mod">
          <ac:chgData name="koson trachu" userId="6eee57d3-532b-4a3f-8305-36424373c7d7" providerId="ADAL" clId="{0A1BF2F9-6B3F-4A4C-803E-819AA9FFEFDA}" dt="2022-08-07T19:55:31.728" v="4930" actId="1076"/>
          <ac:spMkLst>
            <pc:docMk/>
            <pc:sldMk cId="2122715172" sldId="305"/>
            <ac:spMk id="29" creationId="{1CA9A516-1297-DD07-BD4C-2A412A773D41}"/>
          </ac:spMkLst>
        </pc:spChg>
        <pc:picChg chg="add mod">
          <ac:chgData name="koson trachu" userId="6eee57d3-532b-4a3f-8305-36424373c7d7" providerId="ADAL" clId="{0A1BF2F9-6B3F-4A4C-803E-819AA9FFEFDA}" dt="2022-08-07T19:47:51.935" v="4801" actId="14861"/>
          <ac:picMkLst>
            <pc:docMk/>
            <pc:sldMk cId="2122715172" sldId="305"/>
            <ac:picMk id="2" creationId="{F7363FF0-A767-AA50-B971-833C24678F3F}"/>
          </ac:picMkLst>
        </pc:picChg>
        <pc:picChg chg="add mod">
          <ac:chgData name="koson trachu" userId="6eee57d3-532b-4a3f-8305-36424373c7d7" providerId="ADAL" clId="{0A1BF2F9-6B3F-4A4C-803E-819AA9FFEFDA}" dt="2022-08-07T19:53:28.823" v="4824" actId="14861"/>
          <ac:picMkLst>
            <pc:docMk/>
            <pc:sldMk cId="2122715172" sldId="305"/>
            <ac:picMk id="22" creationId="{45FEA095-FAE3-ACAE-6918-E02EA3905D2A}"/>
          </ac:picMkLst>
        </pc:picChg>
        <pc:picChg chg="add mod">
          <ac:chgData name="koson trachu" userId="6eee57d3-532b-4a3f-8305-36424373c7d7" providerId="ADAL" clId="{0A1BF2F9-6B3F-4A4C-803E-819AA9FFEFDA}" dt="2022-08-07T19:53:28.823" v="4824" actId="14861"/>
          <ac:picMkLst>
            <pc:docMk/>
            <pc:sldMk cId="2122715172" sldId="305"/>
            <ac:picMk id="24" creationId="{7C819056-CE7E-6D79-32DC-15E5A9FAE75F}"/>
          </ac:picMkLst>
        </pc:picChg>
        <pc:cxnChg chg="add mod">
          <ac:chgData name="koson trachu" userId="6eee57d3-532b-4a3f-8305-36424373c7d7" providerId="ADAL" clId="{0A1BF2F9-6B3F-4A4C-803E-819AA9FFEFDA}" dt="2022-08-07T19:46:57.230" v="4783" actId="14100"/>
          <ac:cxnSpMkLst>
            <pc:docMk/>
            <pc:sldMk cId="2122715172" sldId="305"/>
            <ac:cxnSpMk id="8" creationId="{3DB0F47F-DCAA-BC75-5EDC-9B3E9357E43B}"/>
          </ac:cxnSpMkLst>
        </pc:cxnChg>
        <pc:cxnChg chg="del">
          <ac:chgData name="koson trachu" userId="6eee57d3-532b-4a3f-8305-36424373c7d7" providerId="ADAL" clId="{0A1BF2F9-6B3F-4A4C-803E-819AA9FFEFDA}" dt="2022-08-07T19:45:46.319" v="4734" actId="478"/>
          <ac:cxnSpMkLst>
            <pc:docMk/>
            <pc:sldMk cId="2122715172" sldId="305"/>
            <ac:cxnSpMk id="12" creationId="{01DC56DF-E5D5-4AE1-06DD-D8C74829EE69}"/>
          </ac:cxnSpMkLst>
        </pc:cxnChg>
        <pc:cxnChg chg="add mod">
          <ac:chgData name="koson trachu" userId="6eee57d3-532b-4a3f-8305-36424373c7d7" providerId="ADAL" clId="{0A1BF2F9-6B3F-4A4C-803E-819AA9FFEFDA}" dt="2022-08-07T19:47:41.248" v="4799" actId="1582"/>
          <ac:cxnSpMkLst>
            <pc:docMk/>
            <pc:sldMk cId="2122715172" sldId="305"/>
            <ac:cxnSpMk id="20" creationId="{41ECD1BE-DBFF-75C1-6E82-4FC2FAD032C0}"/>
          </ac:cxnSpMkLst>
        </pc:cxnChg>
        <pc:cxnChg chg="add mod">
          <ac:chgData name="koson trachu" userId="6eee57d3-532b-4a3f-8305-36424373c7d7" providerId="ADAL" clId="{0A1BF2F9-6B3F-4A4C-803E-819AA9FFEFDA}" dt="2022-08-07T19:52:39.433" v="4817" actId="1582"/>
          <ac:cxnSpMkLst>
            <pc:docMk/>
            <pc:sldMk cId="2122715172" sldId="305"/>
            <ac:cxnSpMk id="26" creationId="{8BB02A73-2CB0-62BB-C831-848EC5E6ECB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E05B0FB-00D4-3C23-9B0D-8190F584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1481386-27DB-507D-94B5-C98DEDF52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87D5924-2F94-8914-A9C2-B175F5648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6B3F-6C93-4FA6-85DC-5EABB29C18B2}" type="datetime1">
              <a:rPr lang="th-TH" smtClean="0"/>
              <a:t>07/08/65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0C4660CE-9ECC-DCEE-D465-4B2A8277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FB19CCC-8112-0147-7977-2D4F48FA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A7599915-C655-43D1-816A-45BF5FD32A49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3109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A80008-D15B-01A0-096C-A91B85CFB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F1F66C21-B604-7100-9650-FFD3B60B9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5620C28C-A80A-E829-5734-40C9EE960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67C62-62C2-4049-B9FE-6918E790F329}" type="datetime1">
              <a:rPr lang="th-TH" smtClean="0"/>
              <a:t>07/08/65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95325966-3DA0-5E34-0989-8DFC4A198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1713EFB-A7DB-C579-DDD1-9C6499D25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9359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F683EAB-4153-FFF4-B2C5-3826A6CB9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D62A21B1-7609-2BA2-A01F-093640BEF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8E3FB24C-F842-AC5E-0871-200258DC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96B1-0239-4561-944E-1A4D20EC4D89}" type="datetime1">
              <a:rPr lang="th-TH" smtClean="0"/>
              <a:t>07/08/65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5CC79E94-EE7E-DDE3-6BCB-290280E12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E62C78C9-4D7E-943F-FC83-33FF6DD13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4484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A3D75FA9-D243-F7F7-700F-D07509D8C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FE32072D-336F-C4B4-6E1B-4408C5734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BE6759E8-8842-952F-843B-AA04B21A7B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9F1DE-AC35-4F51-9F0F-4AB010FD595B}" type="datetime1">
              <a:rPr lang="th-TH" smtClean="0"/>
              <a:t>07/08/65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862702E0-1765-4203-2ECE-78752863E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D6BBC9CD-C6AE-A853-9589-62A9D9189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99915-C655-43D1-816A-45BF5FD32A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6193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4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AS_machin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digest.com/article/difference-between-risc-and-cisc-architectur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hope.com/jargon/e/eniac.ht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history.org/siliconengine/invention-of-the-point-contact-transisto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qudev.phys.ethz.ch/static/content/QSIT16/QSIT16_V01_Intro_Moore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363787D-9FC2-1AF5-07BA-65BD90359E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sz="8000" b="1">
                <a:latin typeface="TH Sarabun New" panose="020B0500040200020003" pitchFamily="34" charset="-34"/>
                <a:cs typeface="TH Sarabun New" panose="020B0500040200020003" pitchFamily="34" charset="-34"/>
              </a:rPr>
              <a:t>หน่วยที่ 2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E1EFABD3-74D4-987C-1145-6486F92B0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6000" b="1">
                <a:latin typeface="TH Sarabun New" panose="020B0500040200020003" pitchFamily="34" charset="-34"/>
                <a:cs typeface="TH Sarabun New" panose="020B0500040200020003" pitchFamily="34" charset="-34"/>
              </a:rPr>
              <a:t>Fundamental of Microcontroller </a:t>
            </a:r>
          </a:p>
          <a:p>
            <a:r>
              <a:rPr lang="en-US" sz="6000" b="1">
                <a:latin typeface="TH Sarabun New" panose="020B0500040200020003" pitchFamily="34" charset="-34"/>
                <a:cs typeface="TH Sarabun New" panose="020B0500040200020003" pitchFamily="34" charset="-34"/>
              </a:rPr>
              <a:t>for IoT Devices</a:t>
            </a:r>
            <a:endParaRPr lang="th-TH" sz="60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693928E-F0E0-E8E5-3EDA-D9849E59D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867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CD85F84-5B1B-8841-2877-D3448D78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10</a:t>
            </a:fld>
            <a:endParaRPr lang="th-TH"/>
          </a:p>
        </p:txBody>
      </p:sp>
      <p:pic>
        <p:nvPicPr>
          <p:cNvPr id="6" name="รูปภาพ 5" descr="รูปภาพประกอบด้วย ข้อความ, บุคคล, มื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86BEF03-611A-FFE7-E8F3-E3A39C9EB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7" y="0"/>
            <a:ext cx="7529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3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363787D-9FC2-1AF5-07BA-65BD9035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>
                <a:latin typeface="TH SarabunPSK" panose="020B0500040200020003" pitchFamily="34" charset="-34"/>
                <a:cs typeface="TH SarabunPSK" panose="020B0500040200020003" pitchFamily="34" charset="-34"/>
              </a:rPr>
              <a:t>Computer organization</a:t>
            </a:r>
            <a:endParaRPr lang="th-TH" sz="80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E1EFABD3-74D4-987C-1145-6486F92B0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sz="4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A9F5C60-ACCE-7884-783B-4C549554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68540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54F5362-1C72-1C67-519C-172FAA16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12</a:t>
            </a:fld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82B1DFB-30D6-8AD6-7B39-E5C615771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689" y="59725"/>
            <a:ext cx="6974261" cy="6798275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AB68DE1-7A20-7C5B-AA75-5D7DCD4BB332}"/>
              </a:ext>
            </a:extLst>
          </p:cNvPr>
          <p:cNvSpPr txBox="1"/>
          <p:nvPr/>
        </p:nvSpPr>
        <p:spPr>
          <a:xfrm>
            <a:off x="0" y="0"/>
            <a:ext cx="8293100" cy="946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b="1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Computer Level Hierarchy</a:t>
            </a:r>
            <a:endParaRPr lang="th-TH" sz="6000" b="1"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4674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54F5362-1C72-1C67-519C-172FAA16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13</a:t>
            </a:fld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AB68DE1-7A20-7C5B-AA75-5D7DCD4BB332}"/>
              </a:ext>
            </a:extLst>
          </p:cNvPr>
          <p:cNvSpPr txBox="1"/>
          <p:nvPr/>
        </p:nvSpPr>
        <p:spPr>
          <a:xfrm>
            <a:off x="177799" y="292100"/>
            <a:ext cx="11428743" cy="946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th-TH" sz="6000" b="1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การแก้ปัญหาด้วย </a:t>
            </a:r>
            <a:r>
              <a:rPr lang="en-US" sz="6000" b="1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Computer</a:t>
            </a:r>
            <a:endParaRPr lang="th-TH" sz="6000" b="1"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41B92C4C-CF9C-1FBB-27F9-F98A0F6DB41B}"/>
              </a:ext>
            </a:extLst>
          </p:cNvPr>
          <p:cNvSpPr/>
          <p:nvPr/>
        </p:nvSpPr>
        <p:spPr>
          <a:xfrm>
            <a:off x="469900" y="1284861"/>
            <a:ext cx="2324100" cy="70265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Problem</a:t>
            </a:r>
            <a:endParaRPr lang="th-TH" sz="2800"/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CD88455E-B436-B5B0-F36F-300EBB40AACB}"/>
              </a:ext>
            </a:extLst>
          </p:cNvPr>
          <p:cNvSpPr/>
          <p:nvPr/>
        </p:nvSpPr>
        <p:spPr>
          <a:xfrm>
            <a:off x="469900" y="2703172"/>
            <a:ext cx="2324100" cy="70265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Algorithm</a:t>
            </a:r>
            <a:endParaRPr lang="th-TH" sz="2800"/>
          </a:p>
        </p:txBody>
      </p:sp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FB873966-9529-F2E5-B32E-D17003E16032}"/>
              </a:ext>
            </a:extLst>
          </p:cNvPr>
          <p:cNvSpPr/>
          <p:nvPr/>
        </p:nvSpPr>
        <p:spPr>
          <a:xfrm>
            <a:off x="469900" y="4264437"/>
            <a:ext cx="2324100" cy="70265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Program</a:t>
            </a:r>
            <a:endParaRPr lang="th-TH" sz="2800"/>
          </a:p>
        </p:txBody>
      </p:sp>
      <p:sp>
        <p:nvSpPr>
          <p:cNvPr id="7" name="ลูกศร: ลง 6">
            <a:extLst>
              <a:ext uri="{FF2B5EF4-FFF2-40B4-BE49-F238E27FC236}">
                <a16:creationId xmlns:a16="http://schemas.microsoft.com/office/drawing/2014/main" id="{05A70078-4EA7-E104-7B4C-359E40FC07D0}"/>
              </a:ext>
            </a:extLst>
          </p:cNvPr>
          <p:cNvSpPr/>
          <p:nvPr/>
        </p:nvSpPr>
        <p:spPr>
          <a:xfrm>
            <a:off x="1289050" y="2054870"/>
            <a:ext cx="685800" cy="565882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ลูกศร: ลง 8">
            <a:extLst>
              <a:ext uri="{FF2B5EF4-FFF2-40B4-BE49-F238E27FC236}">
                <a16:creationId xmlns:a16="http://schemas.microsoft.com/office/drawing/2014/main" id="{CBE6A3BB-AB03-3360-E0E9-532227F109AA}"/>
              </a:ext>
            </a:extLst>
          </p:cNvPr>
          <p:cNvSpPr/>
          <p:nvPr/>
        </p:nvSpPr>
        <p:spPr>
          <a:xfrm>
            <a:off x="1289050" y="3473181"/>
            <a:ext cx="685800" cy="72390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8AEFCB27-44F8-2AC3-74E9-FF42B6511B13}"/>
              </a:ext>
            </a:extLst>
          </p:cNvPr>
          <p:cNvSpPr/>
          <p:nvPr/>
        </p:nvSpPr>
        <p:spPr>
          <a:xfrm>
            <a:off x="3368518" y="1864867"/>
            <a:ext cx="4635374" cy="9458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Software Design:</a:t>
            </a:r>
            <a:br>
              <a:rPr lang="en-US" sz="280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 </a:t>
            </a:r>
            <a:r>
              <a:rPr lang="en-US" sz="280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algorithms  </a:t>
            </a:r>
            <a:r>
              <a:rPr lang="th-TH" sz="280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80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data structures</a:t>
            </a:r>
            <a:endParaRPr lang="th-TH" sz="28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1A917EFE-0743-E5BC-D985-21B54BE6EC3F}"/>
              </a:ext>
            </a:extLst>
          </p:cNvPr>
          <p:cNvSpPr/>
          <p:nvPr/>
        </p:nvSpPr>
        <p:spPr>
          <a:xfrm>
            <a:off x="3368518" y="3315787"/>
            <a:ext cx="4635374" cy="9458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Programming:</a:t>
            </a:r>
            <a:br>
              <a:rPr lang="en-US" sz="280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ใช้ภาษาโปรแกรมเพื่ออธิบายสิ่งที่ได้ออกแบบ</a:t>
            </a:r>
          </a:p>
        </p:txBody>
      </p:sp>
      <p:sp>
        <p:nvSpPr>
          <p:cNvPr id="12" name="สี่เหลี่ยมผืนผ้า: มุมมน 11">
            <a:extLst>
              <a:ext uri="{FF2B5EF4-FFF2-40B4-BE49-F238E27FC236}">
                <a16:creationId xmlns:a16="http://schemas.microsoft.com/office/drawing/2014/main" id="{D726DB52-8D31-2B95-EBA0-4A7F253877EA}"/>
              </a:ext>
            </a:extLst>
          </p:cNvPr>
          <p:cNvSpPr/>
          <p:nvPr/>
        </p:nvSpPr>
        <p:spPr>
          <a:xfrm>
            <a:off x="469900" y="5868196"/>
            <a:ext cx="2324100" cy="70265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Instruction Set Architecture</a:t>
            </a:r>
            <a:endParaRPr lang="th-TH" sz="2400"/>
          </a:p>
        </p:txBody>
      </p:sp>
      <p:sp>
        <p:nvSpPr>
          <p:cNvPr id="13" name="ลูกศร: ลง 12">
            <a:extLst>
              <a:ext uri="{FF2B5EF4-FFF2-40B4-BE49-F238E27FC236}">
                <a16:creationId xmlns:a16="http://schemas.microsoft.com/office/drawing/2014/main" id="{F33B18CA-CD5D-7B9D-C58A-C07D534C9F08}"/>
              </a:ext>
            </a:extLst>
          </p:cNvPr>
          <p:cNvSpPr/>
          <p:nvPr/>
        </p:nvSpPr>
        <p:spPr>
          <a:xfrm>
            <a:off x="1289050" y="5055693"/>
            <a:ext cx="685800" cy="72390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E960470-41EF-3AE6-3525-7FFF5C5E8FA6}"/>
              </a:ext>
            </a:extLst>
          </p:cNvPr>
          <p:cNvSpPr/>
          <p:nvPr/>
        </p:nvSpPr>
        <p:spPr>
          <a:xfrm>
            <a:off x="3368518" y="4904346"/>
            <a:ext cx="4635374" cy="9458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Compiling/Interpreting:</a:t>
            </a:r>
            <a:br>
              <a:rPr lang="en-US" sz="280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แปลภาษาโปรแกรมเป็นชุดคำสั่ง</a:t>
            </a:r>
            <a:endParaRPr lang="th-TH" sz="28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94038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54F5362-1C72-1C67-519C-172FAA16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14</a:t>
            </a:fld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AB68DE1-7A20-7C5B-AA75-5D7DCD4BB332}"/>
              </a:ext>
            </a:extLst>
          </p:cNvPr>
          <p:cNvSpPr txBox="1"/>
          <p:nvPr/>
        </p:nvSpPr>
        <p:spPr>
          <a:xfrm>
            <a:off x="177799" y="292100"/>
            <a:ext cx="11428743" cy="775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th-TH" sz="4800" b="1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การแก้ปัญหาด้วย </a:t>
            </a:r>
            <a:r>
              <a:rPr lang="en-US" sz="4800" b="1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Computer</a:t>
            </a:r>
            <a:endParaRPr lang="th-TH" sz="4800" b="1"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41B92C4C-CF9C-1FBB-27F9-F98A0F6DB41B}"/>
              </a:ext>
            </a:extLst>
          </p:cNvPr>
          <p:cNvSpPr/>
          <p:nvPr/>
        </p:nvSpPr>
        <p:spPr>
          <a:xfrm>
            <a:off x="469900" y="1284861"/>
            <a:ext cx="2324100" cy="70265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Instruction Set Architecture</a:t>
            </a:r>
            <a:endParaRPr lang="th-TH" sz="2400"/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CD88455E-B436-B5B0-F36F-300EBB40AACB}"/>
              </a:ext>
            </a:extLst>
          </p:cNvPr>
          <p:cNvSpPr/>
          <p:nvPr/>
        </p:nvSpPr>
        <p:spPr>
          <a:xfrm>
            <a:off x="469900" y="2703172"/>
            <a:ext cx="2324100" cy="70265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Micro</a:t>
            </a:r>
          </a:p>
          <a:p>
            <a:pPr algn="ctr"/>
            <a:r>
              <a:rPr lang="en-US" sz="2800"/>
              <a:t>architecture</a:t>
            </a:r>
            <a:endParaRPr lang="th-TH" sz="2800"/>
          </a:p>
        </p:txBody>
      </p:sp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FB873966-9529-F2E5-B32E-D17003E16032}"/>
              </a:ext>
            </a:extLst>
          </p:cNvPr>
          <p:cNvSpPr/>
          <p:nvPr/>
        </p:nvSpPr>
        <p:spPr>
          <a:xfrm>
            <a:off x="469900" y="4264437"/>
            <a:ext cx="2324100" cy="70265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Circuits</a:t>
            </a:r>
            <a:endParaRPr lang="th-TH" sz="2800"/>
          </a:p>
        </p:txBody>
      </p:sp>
      <p:sp>
        <p:nvSpPr>
          <p:cNvPr id="7" name="ลูกศร: ลง 6">
            <a:extLst>
              <a:ext uri="{FF2B5EF4-FFF2-40B4-BE49-F238E27FC236}">
                <a16:creationId xmlns:a16="http://schemas.microsoft.com/office/drawing/2014/main" id="{05A70078-4EA7-E104-7B4C-359E40FC07D0}"/>
              </a:ext>
            </a:extLst>
          </p:cNvPr>
          <p:cNvSpPr/>
          <p:nvPr/>
        </p:nvSpPr>
        <p:spPr>
          <a:xfrm>
            <a:off x="1289050" y="2054870"/>
            <a:ext cx="685800" cy="565882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ลูกศร: ลง 8">
            <a:extLst>
              <a:ext uri="{FF2B5EF4-FFF2-40B4-BE49-F238E27FC236}">
                <a16:creationId xmlns:a16="http://schemas.microsoft.com/office/drawing/2014/main" id="{CBE6A3BB-AB03-3360-E0E9-532227F109AA}"/>
              </a:ext>
            </a:extLst>
          </p:cNvPr>
          <p:cNvSpPr/>
          <p:nvPr/>
        </p:nvSpPr>
        <p:spPr>
          <a:xfrm>
            <a:off x="1289050" y="3473181"/>
            <a:ext cx="685800" cy="72390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8AEFCB27-44F8-2AC3-74E9-FF42B6511B13}"/>
              </a:ext>
            </a:extLst>
          </p:cNvPr>
          <p:cNvSpPr/>
          <p:nvPr/>
        </p:nvSpPr>
        <p:spPr>
          <a:xfrm>
            <a:off x="3368518" y="1864867"/>
            <a:ext cx="4956332" cy="9458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Processor Design:</a:t>
            </a:r>
            <a:endParaRPr lang="th-TH" sz="2800">
              <a:solidFill>
                <a:srgbClr val="000000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80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ใช้ </a:t>
            </a:r>
            <a:r>
              <a:rPr lang="en-US" sz="280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architecture </a:t>
            </a:r>
            <a:r>
              <a:rPr lang="th-TH" sz="280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เพื่อออกแบบ </a:t>
            </a:r>
            <a:r>
              <a:rPr lang="en-US" sz="280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ISA</a:t>
            </a:r>
            <a:r>
              <a:rPr lang="en-US" sz="280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28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1A917EFE-0743-E5BC-D985-21B54BE6EC3F}"/>
              </a:ext>
            </a:extLst>
          </p:cNvPr>
          <p:cNvSpPr/>
          <p:nvPr/>
        </p:nvSpPr>
        <p:spPr>
          <a:xfrm>
            <a:off x="3368518" y="3315787"/>
            <a:ext cx="4956332" cy="9458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Logic/Circuit Design:</a:t>
            </a:r>
            <a:br>
              <a:rPr lang="en-US" sz="280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ออกแบบในระดับ </a:t>
            </a:r>
            <a:r>
              <a:rPr lang="en-US" sz="280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Logic Gates </a:t>
            </a:r>
            <a:r>
              <a:rPr lang="th-TH" sz="280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</a:t>
            </a:r>
            <a:r>
              <a:rPr lang="en-US" sz="280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Low-level</a:t>
            </a:r>
            <a:endParaRPr lang="th-TH" sz="280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สี่เหลี่ยมผืนผ้า: มุมมน 11">
            <a:extLst>
              <a:ext uri="{FF2B5EF4-FFF2-40B4-BE49-F238E27FC236}">
                <a16:creationId xmlns:a16="http://schemas.microsoft.com/office/drawing/2014/main" id="{D726DB52-8D31-2B95-EBA0-4A7F253877EA}"/>
              </a:ext>
            </a:extLst>
          </p:cNvPr>
          <p:cNvSpPr/>
          <p:nvPr/>
        </p:nvSpPr>
        <p:spPr>
          <a:xfrm>
            <a:off x="469900" y="5868196"/>
            <a:ext cx="2324100" cy="70265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Devices</a:t>
            </a:r>
            <a:endParaRPr lang="th-TH" sz="2800"/>
          </a:p>
        </p:txBody>
      </p:sp>
      <p:sp>
        <p:nvSpPr>
          <p:cNvPr id="13" name="ลูกศร: ลง 12">
            <a:extLst>
              <a:ext uri="{FF2B5EF4-FFF2-40B4-BE49-F238E27FC236}">
                <a16:creationId xmlns:a16="http://schemas.microsoft.com/office/drawing/2014/main" id="{F33B18CA-CD5D-7B9D-C58A-C07D534C9F08}"/>
              </a:ext>
            </a:extLst>
          </p:cNvPr>
          <p:cNvSpPr/>
          <p:nvPr/>
        </p:nvSpPr>
        <p:spPr>
          <a:xfrm>
            <a:off x="1289050" y="5055693"/>
            <a:ext cx="685800" cy="72390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E960470-41EF-3AE6-3525-7FFF5C5E8FA6}"/>
              </a:ext>
            </a:extLst>
          </p:cNvPr>
          <p:cNvSpPr/>
          <p:nvPr/>
        </p:nvSpPr>
        <p:spPr>
          <a:xfrm>
            <a:off x="3368518" y="4904346"/>
            <a:ext cx="4956332" cy="9458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Process Engineering/Fabrication:</a:t>
            </a:r>
            <a:br>
              <a:rPr lang="en-US" sz="280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พัฒนาและสร้างอุปกรณ์จากไลน์การผลิตในโรงงาน</a:t>
            </a:r>
            <a:endParaRPr lang="th-TH" sz="28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4723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54F5362-1C72-1C67-519C-172FAA16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15</a:t>
            </a:fld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AB68DE1-7A20-7C5B-AA75-5D7DCD4BB332}"/>
              </a:ext>
            </a:extLst>
          </p:cNvPr>
          <p:cNvSpPr txBox="1"/>
          <p:nvPr/>
        </p:nvSpPr>
        <p:spPr>
          <a:xfrm>
            <a:off x="317500" y="904875"/>
            <a:ext cx="11544300" cy="1657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th-TH" sz="4000" b="1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ในทางทฤษฎี คอมพิวเตอร์ สามารถคำนวณทุกสิ่งที่สามารถเขียนเป็นโปรแกรมได้</a:t>
            </a:r>
          </a:p>
          <a:p>
            <a:pPr marL="1143000" lvl="1" indent="-685800">
              <a:lnSpc>
                <a:spcPct val="9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th-TH" sz="36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ถ้ามีหน่วยความจำและเวลาเพียงพอ</a:t>
            </a:r>
          </a:p>
          <a:p>
            <a:pPr marL="1143000" lvl="1" indent="-685800">
              <a:lnSpc>
                <a:spcPct val="9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th-TH" sz="36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ตั้งแต่คำนวณง่ายๆ จนถึงจำลองสิ่งที่มนุษย์ทำความเข้าใจได้ยาก</a:t>
            </a: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429D39E0-7D1C-DE69-B36D-403A6FFAFEB9}"/>
              </a:ext>
            </a:extLst>
          </p:cNvPr>
          <p:cNvSpPr txBox="1"/>
          <p:nvPr/>
        </p:nvSpPr>
        <p:spPr>
          <a:xfrm>
            <a:off x="317500" y="3227531"/>
            <a:ext cx="11544300" cy="215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th-TH" sz="4000" b="1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ในทางปฏิบัติ การแก้ปัญหาด้วยคอมพิวเตอร์ อยู่ภายใต้เงื่อนไข</a:t>
            </a:r>
          </a:p>
          <a:p>
            <a:pPr marL="1143000" lvl="1" indent="-685800">
              <a:lnSpc>
                <a:spcPct val="9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th-TH" sz="36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เวลา เช่น การพยากรณ์อากาศ</a:t>
            </a:r>
            <a:r>
              <a:rPr lang="en-US" sz="36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, animation frame </a:t>
            </a:r>
            <a:endParaRPr lang="th-TH" sz="3600" b="1">
              <a:solidFill>
                <a:srgbClr val="0070C0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1143000" lvl="1" indent="-685800">
              <a:lnSpc>
                <a:spcPct val="9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th-TH" sz="36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ค่าใช้จ่าย เช่น </a:t>
            </a:r>
            <a:r>
              <a:rPr lang="en-US" sz="36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smartphone</a:t>
            </a:r>
            <a:r>
              <a:rPr lang="th-TH" sz="36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 </a:t>
            </a:r>
          </a:p>
          <a:p>
            <a:pPr marL="1143000" lvl="1" indent="-685800">
              <a:lnSpc>
                <a:spcPct val="9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th-TH" sz="36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กำลังงาน เช่น </a:t>
            </a:r>
            <a:r>
              <a:rPr lang="en-US" sz="36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laptop, portable devices </a:t>
            </a:r>
            <a:endParaRPr lang="th-TH" sz="4000" b="1">
              <a:solidFill>
                <a:srgbClr val="0070C0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84739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363787D-9FC2-1AF5-07BA-65BD9035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>
                <a:latin typeface="TH SarabunPSK" panose="020B0500040200020003" pitchFamily="34" charset="-34"/>
                <a:cs typeface="TH SarabunPSK" panose="020B0500040200020003" pitchFamily="34" charset="-34"/>
              </a:rPr>
              <a:t>Computer architecture</a:t>
            </a:r>
            <a:endParaRPr lang="th-TH" sz="80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E1EFABD3-74D4-987C-1145-6486F92B0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sz="4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A9F5C60-ACCE-7884-783B-4C549554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1756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FF508E31-13C0-ECF7-BB1B-9A95B027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7469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>
                <a:latin typeface="TH SarabunPSK" panose="020B0500040200020003" pitchFamily="34" charset="-34"/>
                <a:cs typeface="TH SarabunPSK" panose="020B0500040200020003" pitchFamily="34" charset="-34"/>
              </a:rPr>
              <a:t>Structure of the IAS Computer</a:t>
            </a:r>
            <a:endParaRPr lang="th-TH" sz="480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1919A6B-FE9F-C16F-D880-F616FB7F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17</a:t>
            </a:fld>
            <a:endParaRPr lang="th-TH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6BFE5161-C47C-173C-665A-B675A8B35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90" y="1435653"/>
            <a:ext cx="6425160" cy="5057222"/>
          </a:xfrm>
          <a:prstGeom prst="rect">
            <a:avLst/>
          </a:prstGeom>
        </p:spPr>
      </p:pic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2D473B73-AB57-3F8E-0151-6DFCC18A50BC}"/>
              </a:ext>
            </a:extLst>
          </p:cNvPr>
          <p:cNvSpPr txBox="1"/>
          <p:nvPr/>
        </p:nvSpPr>
        <p:spPr>
          <a:xfrm>
            <a:off x="5819775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https://en.wikipedia.org/wiki/IAS_machine</a:t>
            </a:r>
            <a:endParaRPr lang="th-TH"/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91493317-347A-8B08-D54F-5A701B444641}"/>
              </a:ext>
            </a:extLst>
          </p:cNvPr>
          <p:cNvSpPr txBox="1"/>
          <p:nvPr/>
        </p:nvSpPr>
        <p:spPr>
          <a:xfrm>
            <a:off x="6791325" y="4843304"/>
            <a:ext cx="54006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latin typeface="TH SarabunPSK" panose="020B0500040200020003" pitchFamily="34" charset="-34"/>
                <a:cs typeface="TH SarabunPSK" panose="020B0500040200020003" pitchFamily="34" charset="-34"/>
              </a:rPr>
              <a:t>IAS </a:t>
            </a:r>
            <a:r>
              <a:rPr 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ย่อมาจาก </a:t>
            </a:r>
            <a:r>
              <a:rPr lang="en-US" sz="3200">
                <a:latin typeface="TH SarabunPSK" panose="020B0500040200020003" pitchFamily="34" charset="-34"/>
                <a:cs typeface="TH SarabunPSK" panose="020B0500040200020003" pitchFamily="34" charset="-34"/>
              </a:rPr>
              <a:t> Institute for Advanced Study</a:t>
            </a:r>
            <a:r>
              <a:rPr 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r>
              <a:rPr lang="th-TH" sz="320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ตั้งอยู่ที่ </a:t>
            </a:r>
            <a:r>
              <a:rPr lang="en-US" sz="320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Princeton</a:t>
            </a:r>
            <a:r>
              <a:rPr lang="en-US" sz="3200">
                <a:latin typeface="TH SarabunPSK" panose="020B0500040200020003" pitchFamily="34" charset="-34"/>
                <a:cs typeface="TH SarabunPSK" panose="020B0500040200020003" pitchFamily="34" charset="-34"/>
              </a:rPr>
              <a:t>, New Jersey.</a:t>
            </a:r>
            <a:endParaRPr lang="th-TH" sz="32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47208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FF508E31-13C0-ECF7-BB1B-9A95B027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7469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>
                <a:latin typeface="TH SarabunPSK" panose="020B0500040200020003" pitchFamily="34" charset="-34"/>
                <a:cs typeface="TH SarabunPSK" panose="020B0500040200020003" pitchFamily="34" charset="-34"/>
              </a:rPr>
              <a:t>Von-Neumann /Princeton architecture</a:t>
            </a:r>
            <a:endParaRPr lang="th-TH" sz="480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1919A6B-FE9F-C16F-D880-F616FB7F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18</a:t>
            </a:fld>
            <a:endParaRPr lang="th-TH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3D1A579-F09A-8AC3-01A6-59D0549C1088}"/>
              </a:ext>
            </a:extLst>
          </p:cNvPr>
          <p:cNvSpPr/>
          <p:nvPr/>
        </p:nvSpPr>
        <p:spPr>
          <a:xfrm>
            <a:off x="1374335" y="1901699"/>
            <a:ext cx="1600200" cy="38481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n>
                  <a:solidFill>
                    <a:sysClr val="windowText" lastClr="000000"/>
                  </a:solidFill>
                </a:ln>
              </a:rPr>
              <a:t>CPU</a:t>
            </a:r>
            <a:endParaRPr lang="th-TH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" name="ลูกศร: ขวา 2">
            <a:extLst>
              <a:ext uri="{FF2B5EF4-FFF2-40B4-BE49-F238E27FC236}">
                <a16:creationId xmlns:a16="http://schemas.microsoft.com/office/drawing/2014/main" id="{9ED0AACF-20E0-7C2C-4680-FC71EA5B3CC5}"/>
              </a:ext>
            </a:extLst>
          </p:cNvPr>
          <p:cNvSpPr/>
          <p:nvPr/>
        </p:nvSpPr>
        <p:spPr>
          <a:xfrm>
            <a:off x="2974535" y="2139882"/>
            <a:ext cx="6257925" cy="685741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Address Bus</a:t>
            </a: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A6FC9356-AED6-7502-EC3F-8B210F3C6D37}"/>
              </a:ext>
            </a:extLst>
          </p:cNvPr>
          <p:cNvSpPr/>
          <p:nvPr/>
        </p:nvSpPr>
        <p:spPr>
          <a:xfrm>
            <a:off x="4050860" y="3378074"/>
            <a:ext cx="1600200" cy="10477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CODE</a:t>
            </a:r>
          </a:p>
          <a:p>
            <a:pPr algn="ctr"/>
            <a:r>
              <a:rPr lang="en-US"/>
              <a:t>MEMORY</a:t>
            </a:r>
            <a:endParaRPr lang="th-TH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66A82D7C-B51D-DE9D-2F9F-05FB07C96047}"/>
              </a:ext>
            </a:extLst>
          </p:cNvPr>
          <p:cNvSpPr/>
          <p:nvPr/>
        </p:nvSpPr>
        <p:spPr>
          <a:xfrm>
            <a:off x="6403535" y="3378074"/>
            <a:ext cx="1600200" cy="10477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  <a:p>
            <a:pPr algn="ctr"/>
            <a:r>
              <a:rPr lang="en-US"/>
              <a:t>MEMORY</a:t>
            </a:r>
            <a:endParaRPr lang="th-TH"/>
          </a:p>
        </p:txBody>
      </p:sp>
      <p:sp>
        <p:nvSpPr>
          <p:cNvPr id="8" name="ลูกศร: ซ้าย-ขวา 7">
            <a:extLst>
              <a:ext uri="{FF2B5EF4-FFF2-40B4-BE49-F238E27FC236}">
                <a16:creationId xmlns:a16="http://schemas.microsoft.com/office/drawing/2014/main" id="{788E7D90-0929-1D22-9FE5-144F7C50ADF6}"/>
              </a:ext>
            </a:extLst>
          </p:cNvPr>
          <p:cNvSpPr/>
          <p:nvPr/>
        </p:nvSpPr>
        <p:spPr>
          <a:xfrm>
            <a:off x="2965010" y="4978275"/>
            <a:ext cx="6257925" cy="600075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  <a:endParaRPr lang="th-TH"/>
          </a:p>
        </p:txBody>
      </p:sp>
      <p:sp>
        <p:nvSpPr>
          <p:cNvPr id="9" name="ลูกศร: ลง 8">
            <a:extLst>
              <a:ext uri="{FF2B5EF4-FFF2-40B4-BE49-F238E27FC236}">
                <a16:creationId xmlns:a16="http://schemas.microsoft.com/office/drawing/2014/main" id="{5955FD26-7BE8-E3C0-ED8A-8303F47EC399}"/>
              </a:ext>
            </a:extLst>
          </p:cNvPr>
          <p:cNvSpPr/>
          <p:nvPr/>
        </p:nvSpPr>
        <p:spPr>
          <a:xfrm>
            <a:off x="4736659" y="2663758"/>
            <a:ext cx="447675" cy="71431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ลูกศร: ลง 9">
            <a:extLst>
              <a:ext uri="{FF2B5EF4-FFF2-40B4-BE49-F238E27FC236}">
                <a16:creationId xmlns:a16="http://schemas.microsoft.com/office/drawing/2014/main" id="{B74522DD-2E47-ED89-841E-6A18770D3DA0}"/>
              </a:ext>
            </a:extLst>
          </p:cNvPr>
          <p:cNvSpPr/>
          <p:nvPr/>
        </p:nvSpPr>
        <p:spPr>
          <a:xfrm>
            <a:off x="4736658" y="4425824"/>
            <a:ext cx="447675" cy="714316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ลูกศร: ลง 10">
            <a:extLst>
              <a:ext uri="{FF2B5EF4-FFF2-40B4-BE49-F238E27FC236}">
                <a16:creationId xmlns:a16="http://schemas.microsoft.com/office/drawing/2014/main" id="{DF0CFD58-137F-2FD2-9BC8-D3FCBBC0982E}"/>
              </a:ext>
            </a:extLst>
          </p:cNvPr>
          <p:cNvSpPr/>
          <p:nvPr/>
        </p:nvSpPr>
        <p:spPr>
          <a:xfrm>
            <a:off x="6979797" y="2663758"/>
            <a:ext cx="447675" cy="71431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ลูกศร: ขึ้น-ลง 11">
            <a:extLst>
              <a:ext uri="{FF2B5EF4-FFF2-40B4-BE49-F238E27FC236}">
                <a16:creationId xmlns:a16="http://schemas.microsoft.com/office/drawing/2014/main" id="{9FB4AF40-6653-F685-5F1E-7F2A14CA9FC7}"/>
              </a:ext>
            </a:extLst>
          </p:cNvPr>
          <p:cNvSpPr/>
          <p:nvPr/>
        </p:nvSpPr>
        <p:spPr>
          <a:xfrm>
            <a:off x="6979796" y="4425824"/>
            <a:ext cx="447675" cy="714316"/>
          </a:xfrm>
          <a:prstGeom prst="up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9078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FF508E31-13C0-ECF7-BB1B-9A95B027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7469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>
                <a:latin typeface="TH SarabunPSK" panose="020B0500040200020003" pitchFamily="34" charset="-34"/>
                <a:cs typeface="TH SarabunPSK" panose="020B0500040200020003" pitchFamily="34" charset="-34"/>
              </a:rPr>
              <a:t>Harvard architecture </a:t>
            </a:r>
            <a:endParaRPr lang="th-TH" sz="480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1919A6B-FE9F-C16F-D880-F616FB7F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19</a:t>
            </a:fld>
            <a:endParaRPr lang="th-TH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3D1A579-F09A-8AC3-01A6-59D0549C1088}"/>
              </a:ext>
            </a:extLst>
          </p:cNvPr>
          <p:cNvSpPr/>
          <p:nvPr/>
        </p:nvSpPr>
        <p:spPr>
          <a:xfrm>
            <a:off x="5051456" y="2165067"/>
            <a:ext cx="1600200" cy="38481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n>
                  <a:solidFill>
                    <a:sysClr val="windowText" lastClr="000000"/>
                  </a:solidFill>
                </a:ln>
              </a:rPr>
              <a:t>CPU</a:t>
            </a:r>
            <a:endParaRPr lang="th-TH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" name="ลูกศร: ขวา 2">
            <a:extLst>
              <a:ext uri="{FF2B5EF4-FFF2-40B4-BE49-F238E27FC236}">
                <a16:creationId xmlns:a16="http://schemas.microsoft.com/office/drawing/2014/main" id="{9ED0AACF-20E0-7C2C-4680-FC71EA5B3CC5}"/>
              </a:ext>
            </a:extLst>
          </p:cNvPr>
          <p:cNvSpPr/>
          <p:nvPr/>
        </p:nvSpPr>
        <p:spPr>
          <a:xfrm>
            <a:off x="6651657" y="2377850"/>
            <a:ext cx="1816100" cy="685741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Address Bus</a:t>
            </a: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A6FC9356-AED6-7502-EC3F-8B210F3C6D37}"/>
              </a:ext>
            </a:extLst>
          </p:cNvPr>
          <p:cNvSpPr/>
          <p:nvPr/>
        </p:nvSpPr>
        <p:spPr>
          <a:xfrm>
            <a:off x="1639917" y="2196845"/>
            <a:ext cx="1600200" cy="10477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CODE</a:t>
            </a:r>
          </a:p>
          <a:p>
            <a:pPr algn="ctr"/>
            <a:r>
              <a:rPr lang="en-US"/>
              <a:t>MEMORY</a:t>
            </a:r>
            <a:endParaRPr lang="th-TH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66A82D7C-B51D-DE9D-2F9F-05FB07C96047}"/>
              </a:ext>
            </a:extLst>
          </p:cNvPr>
          <p:cNvSpPr/>
          <p:nvPr/>
        </p:nvSpPr>
        <p:spPr>
          <a:xfrm>
            <a:off x="8467757" y="2196845"/>
            <a:ext cx="1600200" cy="10477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  <a:p>
            <a:pPr algn="ctr"/>
            <a:r>
              <a:rPr lang="en-US"/>
              <a:t>MEMORY</a:t>
            </a:r>
            <a:endParaRPr lang="th-TH"/>
          </a:p>
        </p:txBody>
      </p:sp>
      <p:sp>
        <p:nvSpPr>
          <p:cNvPr id="13" name="ลูกศร: ขวา 12">
            <a:extLst>
              <a:ext uri="{FF2B5EF4-FFF2-40B4-BE49-F238E27FC236}">
                <a16:creationId xmlns:a16="http://schemas.microsoft.com/office/drawing/2014/main" id="{9AA3ABF1-793F-8458-094C-56BCE573B47B}"/>
              </a:ext>
            </a:extLst>
          </p:cNvPr>
          <p:cNvSpPr/>
          <p:nvPr/>
        </p:nvSpPr>
        <p:spPr>
          <a:xfrm flipH="1">
            <a:off x="3235354" y="2377849"/>
            <a:ext cx="1816099" cy="685741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Address Bus</a:t>
            </a:r>
          </a:p>
        </p:txBody>
      </p:sp>
      <p:sp>
        <p:nvSpPr>
          <p:cNvPr id="14" name="ลูกศร: โค้งขึ้น 13">
            <a:extLst>
              <a:ext uri="{FF2B5EF4-FFF2-40B4-BE49-F238E27FC236}">
                <a16:creationId xmlns:a16="http://schemas.microsoft.com/office/drawing/2014/main" id="{F8215C23-A1EB-807B-7D02-B250C273A570}"/>
              </a:ext>
            </a:extLst>
          </p:cNvPr>
          <p:cNvSpPr/>
          <p:nvPr/>
        </p:nvSpPr>
        <p:spPr>
          <a:xfrm rot="16200000" flipH="1" flipV="1">
            <a:off x="2565444" y="2901681"/>
            <a:ext cx="2143097" cy="2828923"/>
          </a:xfrm>
          <a:prstGeom prst="bentUpArrow">
            <a:avLst>
              <a:gd name="adj1" fmla="val 15518"/>
              <a:gd name="adj2" fmla="val 18777"/>
              <a:gd name="adj3" fmla="val 2322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  <a:endParaRPr lang="th-TH"/>
          </a:p>
        </p:txBody>
      </p:sp>
      <p:sp>
        <p:nvSpPr>
          <p:cNvPr id="15" name="ลูกศร: ซ้าย-ขึ้น 14">
            <a:extLst>
              <a:ext uri="{FF2B5EF4-FFF2-40B4-BE49-F238E27FC236}">
                <a16:creationId xmlns:a16="http://schemas.microsoft.com/office/drawing/2014/main" id="{ACA45362-BA95-D49E-F9E9-8F65DF81D2DA}"/>
              </a:ext>
            </a:extLst>
          </p:cNvPr>
          <p:cNvSpPr/>
          <p:nvPr/>
        </p:nvSpPr>
        <p:spPr>
          <a:xfrm>
            <a:off x="6667530" y="3244594"/>
            <a:ext cx="3006725" cy="2143097"/>
          </a:xfrm>
          <a:prstGeom prst="leftUpArrow">
            <a:avLst>
              <a:gd name="adj1" fmla="val 16704"/>
              <a:gd name="adj2" fmla="val 19667"/>
              <a:gd name="adj3" fmla="val 2559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49849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4BC8444-887D-F0D4-DF97-955B5561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6000" b="1">
                <a:latin typeface="TH Sarabun New" panose="020B0500040200020003" pitchFamily="34" charset="-34"/>
                <a:cs typeface="TH Sarabun New" panose="020B0500040200020003" pitchFamily="34" charset="-34"/>
              </a:rPr>
              <a:t>สถาปัตยกรรม </a:t>
            </a:r>
            <a:r>
              <a:rPr lang="en-US" sz="6000" b="1">
                <a:latin typeface="TH Sarabun New" panose="020B0500040200020003" pitchFamily="34" charset="-34"/>
                <a:cs typeface="TH Sarabun New" panose="020B0500040200020003" pitchFamily="34" charset="-34"/>
              </a:rPr>
              <a:t>IoT</a:t>
            </a:r>
            <a:endParaRPr lang="th-TH" sz="60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4AB7E16-20BF-7514-DBC6-60965D82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2</a:t>
            </a:fld>
            <a:endParaRPr lang="th-TH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3F997C74-EC7C-B4D8-470D-27865993CC8E}"/>
              </a:ext>
            </a:extLst>
          </p:cNvPr>
          <p:cNvSpPr/>
          <p:nvPr/>
        </p:nvSpPr>
        <p:spPr>
          <a:xfrm>
            <a:off x="1176950" y="1585874"/>
            <a:ext cx="5884753" cy="6971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TH SarabunPSK" panose="020B0500040200020003" pitchFamily="34" charset="-34"/>
                <a:cs typeface="TH SarabunPSK" panose="020B0500040200020003" pitchFamily="34" charset="-34"/>
              </a:rPr>
              <a:t>Layer 7: Collaboration and processes Layer</a:t>
            </a:r>
            <a:endParaRPr lang="th-TH" sz="2800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C0D1C120-C6A1-3052-4921-DC60CDD9D98E}"/>
              </a:ext>
            </a:extLst>
          </p:cNvPr>
          <p:cNvSpPr/>
          <p:nvPr/>
        </p:nvSpPr>
        <p:spPr>
          <a:xfrm>
            <a:off x="1176950" y="2251303"/>
            <a:ext cx="5884753" cy="6971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TH SarabunPSK" panose="020B0500040200020003" pitchFamily="34" charset="-34"/>
                <a:cs typeface="TH SarabunPSK" panose="020B0500040200020003" pitchFamily="34" charset="-34"/>
              </a:rPr>
              <a:t>Layer 6: Application Layer</a:t>
            </a:r>
            <a:endParaRPr lang="th-TH" sz="2800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A65DDAD5-9595-EE15-75D2-331AA01D7F67}"/>
              </a:ext>
            </a:extLst>
          </p:cNvPr>
          <p:cNvSpPr/>
          <p:nvPr/>
        </p:nvSpPr>
        <p:spPr>
          <a:xfrm>
            <a:off x="1176949" y="2948420"/>
            <a:ext cx="5884753" cy="6971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TH SarabunPSK" panose="020B0500040200020003" pitchFamily="34" charset="-34"/>
                <a:cs typeface="TH SarabunPSK" panose="020B0500040200020003" pitchFamily="34" charset="-34"/>
              </a:rPr>
              <a:t>Layer 5: Data Abstraction Layer</a:t>
            </a:r>
            <a:endParaRPr lang="th-TH" sz="2800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946192F2-C67A-F5D4-8564-3588AEF888A6}"/>
              </a:ext>
            </a:extLst>
          </p:cNvPr>
          <p:cNvSpPr/>
          <p:nvPr/>
        </p:nvSpPr>
        <p:spPr>
          <a:xfrm>
            <a:off x="1176949" y="3645537"/>
            <a:ext cx="5884753" cy="6971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TH SarabunPSK" panose="020B0500040200020003" pitchFamily="34" charset="-34"/>
                <a:cs typeface="TH SarabunPSK" panose="020B0500040200020003" pitchFamily="34" charset="-34"/>
              </a:rPr>
              <a:t>Layer 4: Data Accumulation</a:t>
            </a:r>
            <a:endParaRPr lang="th-TH" sz="2800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9CF1D9FF-B91F-61FA-347F-E8BDDEB08704}"/>
              </a:ext>
            </a:extLst>
          </p:cNvPr>
          <p:cNvSpPr/>
          <p:nvPr/>
        </p:nvSpPr>
        <p:spPr>
          <a:xfrm>
            <a:off x="1176950" y="4310966"/>
            <a:ext cx="5884753" cy="6971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TH SarabunPSK" panose="020B0500040200020003" pitchFamily="34" charset="-34"/>
                <a:cs typeface="TH SarabunPSK" panose="020B0500040200020003" pitchFamily="34" charset="-34"/>
              </a:rPr>
              <a:t>Layer 3: Edge Computing Layer</a:t>
            </a:r>
            <a:endParaRPr lang="th-TH" sz="2800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D10D0134-6C0E-AEE0-BA57-0FA6663D03D1}"/>
              </a:ext>
            </a:extLst>
          </p:cNvPr>
          <p:cNvSpPr/>
          <p:nvPr/>
        </p:nvSpPr>
        <p:spPr>
          <a:xfrm>
            <a:off x="1176949" y="5008083"/>
            <a:ext cx="5884753" cy="6971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TH SarabunPSK" panose="020B0500040200020003" pitchFamily="34" charset="-34"/>
                <a:cs typeface="TH SarabunPSK" panose="020B0500040200020003" pitchFamily="34" charset="-34"/>
              </a:rPr>
              <a:t>Layer 2: Connectivity Layer</a:t>
            </a:r>
            <a:endParaRPr lang="th-TH" sz="2800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3249BDF4-3AF3-35A9-8395-2EA04A6D8097}"/>
              </a:ext>
            </a:extLst>
          </p:cNvPr>
          <p:cNvSpPr/>
          <p:nvPr/>
        </p:nvSpPr>
        <p:spPr>
          <a:xfrm>
            <a:off x="1176949" y="5705200"/>
            <a:ext cx="5884753" cy="697117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TH SarabunPSK" panose="020B0500040200020003" pitchFamily="34" charset="-34"/>
                <a:cs typeface="TH SarabunPSK" panose="020B0500040200020003" pitchFamily="34" charset="-34"/>
              </a:rPr>
              <a:t>Layer 1: Physical Devices and Controllers Layer</a:t>
            </a:r>
            <a:endParaRPr lang="th-TH" sz="2800"/>
          </a:p>
        </p:txBody>
      </p:sp>
      <p:sp>
        <p:nvSpPr>
          <p:cNvPr id="14" name="สี่เหลี่ยมผืนผ้า: มุมมน 13">
            <a:extLst>
              <a:ext uri="{FF2B5EF4-FFF2-40B4-BE49-F238E27FC236}">
                <a16:creationId xmlns:a16="http://schemas.microsoft.com/office/drawing/2014/main" id="{95F31342-2095-DC96-3EA8-F2A05732DFEB}"/>
              </a:ext>
            </a:extLst>
          </p:cNvPr>
          <p:cNvSpPr/>
          <p:nvPr/>
        </p:nvSpPr>
        <p:spPr>
          <a:xfrm>
            <a:off x="8191892" y="5256447"/>
            <a:ext cx="2304684" cy="1236428"/>
          </a:xfrm>
          <a:prstGeom prst="roundRect">
            <a:avLst>
              <a:gd name="adj" fmla="val 9805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Things</a:t>
            </a:r>
            <a:endParaRPr lang="th-TH" sz="48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6" name="ตัวเชื่อมต่อตรง 15">
            <a:extLst>
              <a:ext uri="{FF2B5EF4-FFF2-40B4-BE49-F238E27FC236}">
                <a16:creationId xmlns:a16="http://schemas.microsoft.com/office/drawing/2014/main" id="{2CCCEC9E-FA2A-0571-1D41-D05313FA44CB}"/>
              </a:ext>
            </a:extLst>
          </p:cNvPr>
          <p:cNvCxnSpPr/>
          <p:nvPr/>
        </p:nvCxnSpPr>
        <p:spPr>
          <a:xfrm flipH="1">
            <a:off x="7061702" y="5256447"/>
            <a:ext cx="1225048" cy="4487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ตัวเชื่อมต่อตรง 17">
            <a:extLst>
              <a:ext uri="{FF2B5EF4-FFF2-40B4-BE49-F238E27FC236}">
                <a16:creationId xmlns:a16="http://schemas.microsoft.com/office/drawing/2014/main" id="{7D3A5B9B-B161-79EA-E44D-D10CFFBDF039}"/>
              </a:ext>
            </a:extLst>
          </p:cNvPr>
          <p:cNvCxnSpPr/>
          <p:nvPr/>
        </p:nvCxnSpPr>
        <p:spPr>
          <a:xfrm>
            <a:off x="7061702" y="6402317"/>
            <a:ext cx="1225048" cy="905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ลูกศร: ขึ้น 18">
            <a:extLst>
              <a:ext uri="{FF2B5EF4-FFF2-40B4-BE49-F238E27FC236}">
                <a16:creationId xmlns:a16="http://schemas.microsoft.com/office/drawing/2014/main" id="{541A5737-7E4D-B6EB-3155-3EEFA6DE8457}"/>
              </a:ext>
            </a:extLst>
          </p:cNvPr>
          <p:cNvSpPr/>
          <p:nvPr/>
        </p:nvSpPr>
        <p:spPr>
          <a:xfrm>
            <a:off x="7286876" y="1585873"/>
            <a:ext cx="905016" cy="3441973"/>
          </a:xfrm>
          <a:prstGeom prst="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: มุมมน 19">
            <a:extLst>
              <a:ext uri="{FF2B5EF4-FFF2-40B4-BE49-F238E27FC236}">
                <a16:creationId xmlns:a16="http://schemas.microsoft.com/office/drawing/2014/main" id="{584EE501-2E92-129B-FDC5-07D52E3779B8}"/>
              </a:ext>
            </a:extLst>
          </p:cNvPr>
          <p:cNvSpPr/>
          <p:nvPr/>
        </p:nvSpPr>
        <p:spPr>
          <a:xfrm>
            <a:off x="8064892" y="3036924"/>
            <a:ext cx="2304684" cy="784151"/>
          </a:xfrm>
          <a:prstGeom prst="roundRect">
            <a:avLst>
              <a:gd name="adj" fmla="val 9805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Internet</a:t>
            </a:r>
            <a:endParaRPr lang="th-TH" sz="48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2811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3DD3D103-990E-5138-8C3D-810E4D14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CISC</a:t>
            </a:r>
            <a:r>
              <a:rPr lang="en-US" sz="4400" b="1">
                <a:latin typeface="TH SarabunPSK" panose="020B0500040200020003" pitchFamily="34" charset="-34"/>
                <a:cs typeface="TH SarabunPSK" panose="020B0500040200020003" pitchFamily="34" charset="-34"/>
              </a:rPr>
              <a:t> and RISC Instruction Set Architecture</a:t>
            </a:r>
            <a:endParaRPr lang="th-TH"/>
          </a:p>
        </p:txBody>
      </p:sp>
      <p:sp>
        <p:nvSpPr>
          <p:cNvPr id="5" name="ตัวแทนเนื้อหา 4">
            <a:extLst>
              <a:ext uri="{FF2B5EF4-FFF2-40B4-BE49-F238E27FC236}">
                <a16:creationId xmlns:a16="http://schemas.microsoft.com/office/drawing/2014/main" id="{8F3ADF23-AED3-C694-AA93-3DFA72332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685800" indent="-68580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CISC </a:t>
            </a:r>
            <a:r>
              <a:rPr lang="th-TH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ย่อมาจาก </a:t>
            </a:r>
            <a:r>
              <a:rPr lang="en-US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Complex Instruction Set Computing </a:t>
            </a:r>
          </a:p>
          <a:p>
            <a:pPr marL="685800" indent="-68580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th-TH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แนวคิดของ </a:t>
            </a:r>
            <a:r>
              <a:rPr lang="en-US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CISC </a:t>
            </a:r>
            <a:r>
              <a:rPr lang="th-TH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คือการลดจำนวนคำสั่งโปรแกรมโดยการรวมคำสั่งง่ายๆ หลายอย่างเข้าด้วยกัน</a:t>
            </a:r>
          </a:p>
          <a:p>
            <a:pPr marL="1143000" lvl="1" indent="-68580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th-TH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เช่น การอ้างตำแหน่งที่อยู่ของข้อมูล การโหลดข้อมูล ฯลฯ </a:t>
            </a:r>
          </a:p>
          <a:p>
            <a:pPr marL="685800" indent="-68580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CISC </a:t>
            </a:r>
            <a:r>
              <a:rPr lang="th-TH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มีทั้งชุดคำสั่งง่ายๆ และคำสั่งพิเศษบางอย่างที่ต้องใช้เวลามากกว่าหนึ่งรอบสัญญาณนาฬิกาในการดำเนินการ</a:t>
            </a:r>
          </a:p>
          <a:p>
            <a:pPr marL="685800" indent="-68580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th-TH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คำสั่ง </a:t>
            </a:r>
            <a:r>
              <a:rPr lang="en-US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CISC </a:t>
            </a:r>
            <a:r>
              <a:rPr lang="th-TH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สามารถทำงานได้โดยตรงกับหน่วยความจำโดยไม่ต้องผ่าน </a:t>
            </a:r>
            <a:r>
              <a:rPr lang="en-US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register</a:t>
            </a:r>
          </a:p>
          <a:p>
            <a:pPr marL="685800" indent="-68580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th-TH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คำสั่ง </a:t>
            </a:r>
            <a:r>
              <a:rPr lang="en-US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CISC </a:t>
            </a:r>
            <a:r>
              <a:rPr lang="th-TH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จะเน้นการใช้ความสามารถของ </a:t>
            </a:r>
            <a:r>
              <a:rPr lang="en-US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hardware </a:t>
            </a:r>
            <a:r>
              <a:rPr lang="th-TH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โดยตรง </a:t>
            </a:r>
          </a:p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54F5362-1C72-1C67-519C-172FAA16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6373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3DD3D103-990E-5138-8C3D-810E4D14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>
                <a:latin typeface="TH SarabunPSK" panose="020B0500040200020003" pitchFamily="34" charset="-34"/>
                <a:cs typeface="TH SarabunPSK" panose="020B0500040200020003" pitchFamily="34" charset="-34"/>
              </a:rPr>
              <a:t>CISC and </a:t>
            </a:r>
            <a:r>
              <a:rPr lang="en-US" sz="4400" b="1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RISC</a:t>
            </a:r>
            <a:r>
              <a:rPr lang="en-US" sz="4400" b="1">
                <a:latin typeface="TH SarabunPSK" panose="020B0500040200020003" pitchFamily="34" charset="-34"/>
                <a:cs typeface="TH SarabunPSK" panose="020B0500040200020003" pitchFamily="34" charset="-34"/>
              </a:rPr>
              <a:t> Instruction Set Architecture</a:t>
            </a:r>
            <a:endParaRPr lang="th-TH"/>
          </a:p>
        </p:txBody>
      </p:sp>
      <p:sp>
        <p:nvSpPr>
          <p:cNvPr id="5" name="ตัวแทนเนื้อหา 4">
            <a:extLst>
              <a:ext uri="{FF2B5EF4-FFF2-40B4-BE49-F238E27FC236}">
                <a16:creationId xmlns:a16="http://schemas.microsoft.com/office/drawing/2014/main" id="{8F3ADF23-AED3-C694-AA93-3DFA72332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0" indent="-68580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RISC </a:t>
            </a:r>
            <a:r>
              <a:rPr lang="th-TH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ย่อมาจาก </a:t>
            </a:r>
            <a:r>
              <a:rPr lang="en-US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Reduced Instruction Set Computing</a:t>
            </a:r>
          </a:p>
          <a:p>
            <a:pPr marL="685800" indent="-68580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th-TH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แนวคิดของ </a:t>
            </a:r>
            <a:r>
              <a:rPr lang="en-US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RISC </a:t>
            </a:r>
            <a:r>
              <a:rPr lang="th-TH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คือการออกแบบคำสั่งให้มีรูปแบบเดียวกันทั้งขนาดและการทำงาน</a:t>
            </a:r>
          </a:p>
          <a:p>
            <a:pPr marL="685800" indent="-68580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th-TH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คำสั่งที่ซับซ้อนจะถูกแยกออกเป็นคำสั่งง่ายๆ </a:t>
            </a:r>
          </a:p>
          <a:p>
            <a:pPr marL="1143000" lvl="1" indent="-68580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th-TH" sz="36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ส่วนใหญ่ใช้เวลาในการทำงานเพียง 1 สัญญาณนาฬิกา</a:t>
            </a:r>
          </a:p>
          <a:p>
            <a:pPr marL="685800" indent="-68580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Processor </a:t>
            </a:r>
            <a:r>
              <a:rPr lang="th-TH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ที่ใช้ชุดคำสั่ง </a:t>
            </a:r>
            <a:r>
              <a:rPr lang="en-US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RISC </a:t>
            </a:r>
            <a:r>
              <a:rPr lang="th-TH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ต้องการหน่วยความจำมากกว่า </a:t>
            </a:r>
            <a:r>
              <a:rPr lang="en-US" sz="40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CISC</a:t>
            </a:r>
            <a:endParaRPr lang="th-TH" sz="4000" b="1">
              <a:solidFill>
                <a:srgbClr val="0070C0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1143000" lvl="1" indent="-68580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th-TH" sz="36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แต่จะมีประสิทธิภาพมากกว่า เนื่องจากสามารถทำ </a:t>
            </a:r>
            <a:r>
              <a:rPr lang="en-US" sz="36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pipeline </a:t>
            </a:r>
            <a:r>
              <a:rPr lang="th-TH" sz="3600" b="1">
                <a:solidFill>
                  <a:srgbClr val="0070C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ได้</a:t>
            </a:r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54F5362-1C72-1C67-519C-172FAA16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14996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3DD3D103-990E-5138-8C3D-810E4D14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>
                <a:latin typeface="TH SarabunPSK" panose="020B0500040200020003" pitchFamily="34" charset="-34"/>
                <a:cs typeface="TH SarabunPSK" panose="020B0500040200020003" pitchFamily="34" charset="-34"/>
              </a:rPr>
              <a:t>CISC and </a:t>
            </a:r>
            <a:r>
              <a:rPr lang="en-US" b="1">
                <a:latin typeface="TH SarabunPSK" panose="020B0500040200020003" pitchFamily="34" charset="-34"/>
                <a:cs typeface="TH SarabunPSK" panose="020B0500040200020003" pitchFamily="34" charset="-34"/>
              </a:rPr>
              <a:t>RISC</a:t>
            </a:r>
            <a:r>
              <a:rPr lang="en-US" sz="4400" b="1">
                <a:latin typeface="TH SarabunPSK" panose="020B0500040200020003" pitchFamily="34" charset="-34"/>
                <a:cs typeface="TH SarabunPSK" panose="020B0500040200020003" pitchFamily="34" charset="-34"/>
              </a:rPr>
              <a:t> Instruction Set Architecture</a:t>
            </a:r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54F5362-1C72-1C67-519C-172FAA16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22</a:t>
            </a:fld>
            <a:endParaRPr lang="th-TH"/>
          </a:p>
        </p:txBody>
      </p:sp>
      <p:pic>
        <p:nvPicPr>
          <p:cNvPr id="2050" name="Picture 2" descr="RISC vs CISC Instruction Set Architecture">
            <a:extLst>
              <a:ext uri="{FF2B5EF4-FFF2-40B4-BE49-F238E27FC236}">
                <a16:creationId xmlns:a16="http://schemas.microsoft.com/office/drawing/2014/main" id="{E401790C-1119-0C4A-FF51-A11CEDE79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334533"/>
            <a:ext cx="5715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32F78230-85EC-E9BA-A13D-75FA65E8EA9C}"/>
              </a:ext>
            </a:extLst>
          </p:cNvPr>
          <p:cNvSpPr txBox="1"/>
          <p:nvPr/>
        </p:nvSpPr>
        <p:spPr>
          <a:xfrm>
            <a:off x="1879600" y="6243638"/>
            <a:ext cx="836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https://circuitdigest.com/article/difference-between-risc-and-cisc-architecture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1163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FF508E31-13C0-ECF7-BB1B-9A95B027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05" y="-8170"/>
            <a:ext cx="11775070" cy="1325563"/>
          </a:xfrm>
        </p:spPr>
        <p:txBody>
          <a:bodyPr>
            <a:normAutofit/>
          </a:bodyPr>
          <a:lstStyle/>
          <a:p>
            <a:r>
              <a:rPr lang="en-US" sz="4800" b="1">
                <a:latin typeface="TH SarabunPSK" panose="020B0500040200020003" pitchFamily="34" charset="-34"/>
                <a:cs typeface="TH SarabunPSK" panose="020B0500040200020003" pitchFamily="34" charset="-34"/>
              </a:rPr>
              <a:t>RISC and CISC Instruction Set Architecture - Pipelining</a:t>
            </a:r>
            <a:endParaRPr lang="th-TH" sz="480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1919A6B-FE9F-C16F-D880-F616FB7F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23</a:t>
            </a:fld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34BD53B7-B409-E133-AF2B-F01D5A591665}"/>
              </a:ext>
            </a:extLst>
          </p:cNvPr>
          <p:cNvSpPr/>
          <p:nvPr/>
        </p:nvSpPr>
        <p:spPr>
          <a:xfrm>
            <a:off x="3862049" y="182867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624588CB-5BB7-155D-F305-7105F111D851}"/>
              </a:ext>
            </a:extLst>
          </p:cNvPr>
          <p:cNvSpPr/>
          <p:nvPr/>
        </p:nvSpPr>
        <p:spPr>
          <a:xfrm>
            <a:off x="3862049" y="229945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01BC930C-0786-4D65-E011-0C08A4A8E31A}"/>
              </a:ext>
            </a:extLst>
          </p:cNvPr>
          <p:cNvSpPr/>
          <p:nvPr/>
        </p:nvSpPr>
        <p:spPr>
          <a:xfrm>
            <a:off x="3862049" y="2766411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2501A505-C548-74FD-2B17-F3F7A003CCFC}"/>
              </a:ext>
            </a:extLst>
          </p:cNvPr>
          <p:cNvSpPr/>
          <p:nvPr/>
        </p:nvSpPr>
        <p:spPr>
          <a:xfrm>
            <a:off x="3862049" y="324101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7" name="ตัวเชื่อมต่อตรง 16">
            <a:extLst>
              <a:ext uri="{FF2B5EF4-FFF2-40B4-BE49-F238E27FC236}">
                <a16:creationId xmlns:a16="http://schemas.microsoft.com/office/drawing/2014/main" id="{8FA4FEA4-FAB3-6EBA-821B-D6C63C43F3AE}"/>
              </a:ext>
            </a:extLst>
          </p:cNvPr>
          <p:cNvCxnSpPr/>
          <p:nvPr/>
        </p:nvCxnSpPr>
        <p:spPr>
          <a:xfrm>
            <a:off x="1573794" y="3911474"/>
            <a:ext cx="90444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ตัวเชื่อมต่อตรง 18">
            <a:extLst>
              <a:ext uri="{FF2B5EF4-FFF2-40B4-BE49-F238E27FC236}">
                <a16:creationId xmlns:a16="http://schemas.microsoft.com/office/drawing/2014/main" id="{9DCC52AE-9F2F-0283-8D1D-50CB438F8F3D}"/>
              </a:ext>
            </a:extLst>
          </p:cNvPr>
          <p:cNvCxnSpPr>
            <a:cxnSpLocks/>
          </p:cNvCxnSpPr>
          <p:nvPr/>
        </p:nvCxnSpPr>
        <p:spPr>
          <a:xfrm>
            <a:off x="5419246" y="1317393"/>
            <a:ext cx="0" cy="5267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A3DC2BBB-0CA8-EA8B-5D9C-8D7FF628DAAD}"/>
              </a:ext>
            </a:extLst>
          </p:cNvPr>
          <p:cNvSpPr/>
          <p:nvPr/>
        </p:nvSpPr>
        <p:spPr>
          <a:xfrm>
            <a:off x="3862049" y="459218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1708D407-AA2C-7879-EEFE-DFBE3C8F70CF}"/>
              </a:ext>
            </a:extLst>
          </p:cNvPr>
          <p:cNvSpPr/>
          <p:nvPr/>
        </p:nvSpPr>
        <p:spPr>
          <a:xfrm>
            <a:off x="3862049" y="506296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554EA58E-ADF3-878B-07AA-BE9938365A32}"/>
              </a:ext>
            </a:extLst>
          </p:cNvPr>
          <p:cNvSpPr/>
          <p:nvPr/>
        </p:nvSpPr>
        <p:spPr>
          <a:xfrm>
            <a:off x="3862049" y="553374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B6AAEDC9-3435-C31B-44EB-F691C3F87A3E}"/>
              </a:ext>
            </a:extLst>
          </p:cNvPr>
          <p:cNvSpPr/>
          <p:nvPr/>
        </p:nvSpPr>
        <p:spPr>
          <a:xfrm>
            <a:off x="3862049" y="600452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EDE20E0A-205E-FAFF-A1DA-4416A6395C0C}"/>
              </a:ext>
            </a:extLst>
          </p:cNvPr>
          <p:cNvSpPr/>
          <p:nvPr/>
        </p:nvSpPr>
        <p:spPr>
          <a:xfrm>
            <a:off x="3436536" y="229945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4B1AA798-2E05-0240-FDCE-31D5E36BB706}"/>
              </a:ext>
            </a:extLst>
          </p:cNvPr>
          <p:cNvSpPr/>
          <p:nvPr/>
        </p:nvSpPr>
        <p:spPr>
          <a:xfrm>
            <a:off x="3436535" y="2766411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AA695486-BFEE-6B55-BFDB-8E53416888E4}"/>
              </a:ext>
            </a:extLst>
          </p:cNvPr>
          <p:cNvSpPr/>
          <p:nvPr/>
        </p:nvSpPr>
        <p:spPr>
          <a:xfrm>
            <a:off x="3011021" y="2766411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สี่เหลี่ยมผืนผ้า 26">
            <a:extLst>
              <a:ext uri="{FF2B5EF4-FFF2-40B4-BE49-F238E27FC236}">
                <a16:creationId xmlns:a16="http://schemas.microsoft.com/office/drawing/2014/main" id="{26F8D4AC-3E0E-A51D-90B9-5C19F3AA2426}"/>
              </a:ext>
            </a:extLst>
          </p:cNvPr>
          <p:cNvSpPr/>
          <p:nvPr/>
        </p:nvSpPr>
        <p:spPr>
          <a:xfrm>
            <a:off x="2585507" y="2766411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3823B639-27FA-E5FC-4CF6-26D3AC994716}"/>
              </a:ext>
            </a:extLst>
          </p:cNvPr>
          <p:cNvSpPr/>
          <p:nvPr/>
        </p:nvSpPr>
        <p:spPr>
          <a:xfrm>
            <a:off x="3436535" y="459218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7BC8BE35-9DB3-A7D6-8069-597E021762CB}"/>
              </a:ext>
            </a:extLst>
          </p:cNvPr>
          <p:cNvSpPr/>
          <p:nvPr/>
        </p:nvSpPr>
        <p:spPr>
          <a:xfrm>
            <a:off x="3011021" y="459218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0143D7AD-761D-413B-3F12-D8AFE4CE09E4}"/>
              </a:ext>
            </a:extLst>
          </p:cNvPr>
          <p:cNvSpPr/>
          <p:nvPr/>
        </p:nvSpPr>
        <p:spPr>
          <a:xfrm>
            <a:off x="2585507" y="459218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8AD9AAEF-FE41-3A7A-7CC6-A4130B6EE566}"/>
              </a:ext>
            </a:extLst>
          </p:cNvPr>
          <p:cNvSpPr/>
          <p:nvPr/>
        </p:nvSpPr>
        <p:spPr>
          <a:xfrm>
            <a:off x="3436535" y="506296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ABEFFE3E-924F-3317-A3FE-6ED1B2B05797}"/>
              </a:ext>
            </a:extLst>
          </p:cNvPr>
          <p:cNvSpPr/>
          <p:nvPr/>
        </p:nvSpPr>
        <p:spPr>
          <a:xfrm>
            <a:off x="3011021" y="506296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9FFCBEAC-F0F0-A4D6-C976-CE4A9A2CA7E3}"/>
              </a:ext>
            </a:extLst>
          </p:cNvPr>
          <p:cNvSpPr/>
          <p:nvPr/>
        </p:nvSpPr>
        <p:spPr>
          <a:xfrm>
            <a:off x="2585507" y="506296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สี่เหลี่ยมผืนผ้า 33">
            <a:extLst>
              <a:ext uri="{FF2B5EF4-FFF2-40B4-BE49-F238E27FC236}">
                <a16:creationId xmlns:a16="http://schemas.microsoft.com/office/drawing/2014/main" id="{FF0E096D-F42B-D56D-908A-181B0AD2A8AA}"/>
              </a:ext>
            </a:extLst>
          </p:cNvPr>
          <p:cNvSpPr/>
          <p:nvPr/>
        </p:nvSpPr>
        <p:spPr>
          <a:xfrm>
            <a:off x="3436535" y="553374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A698B3C7-762E-CE72-3664-BA5D9DB5069A}"/>
              </a:ext>
            </a:extLst>
          </p:cNvPr>
          <p:cNvSpPr/>
          <p:nvPr/>
        </p:nvSpPr>
        <p:spPr>
          <a:xfrm>
            <a:off x="3011021" y="553374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สี่เหลี่ยมผืนผ้า 35">
            <a:extLst>
              <a:ext uri="{FF2B5EF4-FFF2-40B4-BE49-F238E27FC236}">
                <a16:creationId xmlns:a16="http://schemas.microsoft.com/office/drawing/2014/main" id="{186A4B84-2D26-6A0E-F25E-4B0EB21DD46B}"/>
              </a:ext>
            </a:extLst>
          </p:cNvPr>
          <p:cNvSpPr/>
          <p:nvPr/>
        </p:nvSpPr>
        <p:spPr>
          <a:xfrm>
            <a:off x="2585507" y="553374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92947346-87FC-E592-7215-3E6CD0838D89}"/>
              </a:ext>
            </a:extLst>
          </p:cNvPr>
          <p:cNvSpPr/>
          <p:nvPr/>
        </p:nvSpPr>
        <p:spPr>
          <a:xfrm>
            <a:off x="3436535" y="600452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12F5B486-8DD2-C334-4092-E18A363AFFAB}"/>
              </a:ext>
            </a:extLst>
          </p:cNvPr>
          <p:cNvSpPr/>
          <p:nvPr/>
        </p:nvSpPr>
        <p:spPr>
          <a:xfrm>
            <a:off x="3011021" y="600452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F6F43CAA-DD63-7412-0094-92B58CB01AAC}"/>
              </a:ext>
            </a:extLst>
          </p:cNvPr>
          <p:cNvSpPr/>
          <p:nvPr/>
        </p:nvSpPr>
        <p:spPr>
          <a:xfrm>
            <a:off x="2585507" y="600452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105A5E0B-AE4C-C383-1837-7CAE0235E897}"/>
              </a:ext>
            </a:extLst>
          </p:cNvPr>
          <p:cNvSpPr txBox="1"/>
          <p:nvPr/>
        </p:nvSpPr>
        <p:spPr>
          <a:xfrm>
            <a:off x="1003329" y="2532613"/>
            <a:ext cx="899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CISC</a:t>
            </a:r>
            <a:endParaRPr lang="th-TH" sz="2800"/>
          </a:p>
        </p:txBody>
      </p:sp>
      <p:sp>
        <p:nvSpPr>
          <p:cNvPr id="43" name="กล่องข้อความ 42">
            <a:extLst>
              <a:ext uri="{FF2B5EF4-FFF2-40B4-BE49-F238E27FC236}">
                <a16:creationId xmlns:a16="http://schemas.microsoft.com/office/drawing/2014/main" id="{9818562B-1FF4-D48C-D86D-BB05BF2638A2}"/>
              </a:ext>
            </a:extLst>
          </p:cNvPr>
          <p:cNvSpPr txBox="1"/>
          <p:nvPr/>
        </p:nvSpPr>
        <p:spPr>
          <a:xfrm>
            <a:off x="1070409" y="5130483"/>
            <a:ext cx="899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RISC</a:t>
            </a:r>
            <a:endParaRPr lang="th-TH" sz="2800"/>
          </a:p>
        </p:txBody>
      </p:sp>
      <p:sp>
        <p:nvSpPr>
          <p:cNvPr id="44" name="สี่เหลี่ยมผืนผ้า 43">
            <a:extLst>
              <a:ext uri="{FF2B5EF4-FFF2-40B4-BE49-F238E27FC236}">
                <a16:creationId xmlns:a16="http://schemas.microsoft.com/office/drawing/2014/main" id="{4AE531B5-6EFD-07A5-45AD-EAE014EE4D56}"/>
              </a:ext>
            </a:extLst>
          </p:cNvPr>
          <p:cNvSpPr/>
          <p:nvPr/>
        </p:nvSpPr>
        <p:spPr>
          <a:xfrm>
            <a:off x="5842421" y="182867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สี่เหลี่ยมผืนผ้า 44">
            <a:extLst>
              <a:ext uri="{FF2B5EF4-FFF2-40B4-BE49-F238E27FC236}">
                <a16:creationId xmlns:a16="http://schemas.microsoft.com/office/drawing/2014/main" id="{80A095D1-417B-54E4-6DB9-87A786756E05}"/>
              </a:ext>
            </a:extLst>
          </p:cNvPr>
          <p:cNvSpPr/>
          <p:nvPr/>
        </p:nvSpPr>
        <p:spPr>
          <a:xfrm>
            <a:off x="6695788" y="229945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สี่เหลี่ยมผืนผ้า 45">
            <a:extLst>
              <a:ext uri="{FF2B5EF4-FFF2-40B4-BE49-F238E27FC236}">
                <a16:creationId xmlns:a16="http://schemas.microsoft.com/office/drawing/2014/main" id="{03D3B137-3066-6DA7-DAB5-9F3818BD0831}"/>
              </a:ext>
            </a:extLst>
          </p:cNvPr>
          <p:cNvSpPr/>
          <p:nvPr/>
        </p:nvSpPr>
        <p:spPr>
          <a:xfrm>
            <a:off x="6270275" y="229945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สี่เหลี่ยมผืนผ้า 46">
            <a:extLst>
              <a:ext uri="{FF2B5EF4-FFF2-40B4-BE49-F238E27FC236}">
                <a16:creationId xmlns:a16="http://schemas.microsoft.com/office/drawing/2014/main" id="{EBA82C6A-3617-C79C-12B6-8B4ACF97FF81}"/>
              </a:ext>
            </a:extLst>
          </p:cNvPr>
          <p:cNvSpPr/>
          <p:nvPr/>
        </p:nvSpPr>
        <p:spPr>
          <a:xfrm>
            <a:off x="8397843" y="2766411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A542A32D-5E99-7320-7718-71D5809A4183}"/>
              </a:ext>
            </a:extLst>
          </p:cNvPr>
          <p:cNvSpPr/>
          <p:nvPr/>
        </p:nvSpPr>
        <p:spPr>
          <a:xfrm>
            <a:off x="7972329" y="2766411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9" name="สี่เหลี่ยมผืนผ้า 48">
            <a:extLst>
              <a:ext uri="{FF2B5EF4-FFF2-40B4-BE49-F238E27FC236}">
                <a16:creationId xmlns:a16="http://schemas.microsoft.com/office/drawing/2014/main" id="{69480659-F6D4-FF40-E7C6-B64FCD928E72}"/>
              </a:ext>
            </a:extLst>
          </p:cNvPr>
          <p:cNvSpPr/>
          <p:nvPr/>
        </p:nvSpPr>
        <p:spPr>
          <a:xfrm>
            <a:off x="7546815" y="2766411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8D8B257A-8B28-85C5-8726-609A03A9662E}"/>
              </a:ext>
            </a:extLst>
          </p:cNvPr>
          <p:cNvSpPr/>
          <p:nvPr/>
        </p:nvSpPr>
        <p:spPr>
          <a:xfrm>
            <a:off x="7121301" y="2766411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81F0A6B9-F3BD-F2E8-236E-1F3D58D7E496}"/>
              </a:ext>
            </a:extLst>
          </p:cNvPr>
          <p:cNvSpPr/>
          <p:nvPr/>
        </p:nvSpPr>
        <p:spPr>
          <a:xfrm>
            <a:off x="8827956" y="324101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2" name="สี่เหลี่ยมผืนผ้า 51">
            <a:extLst>
              <a:ext uri="{FF2B5EF4-FFF2-40B4-BE49-F238E27FC236}">
                <a16:creationId xmlns:a16="http://schemas.microsoft.com/office/drawing/2014/main" id="{7BBC126F-8C98-74CA-C556-1E0D84E7A31A}"/>
              </a:ext>
            </a:extLst>
          </p:cNvPr>
          <p:cNvSpPr/>
          <p:nvPr/>
        </p:nvSpPr>
        <p:spPr>
          <a:xfrm>
            <a:off x="7121302" y="459218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3" name="สี่เหลี่ยมผืนผ้า 52">
            <a:extLst>
              <a:ext uri="{FF2B5EF4-FFF2-40B4-BE49-F238E27FC236}">
                <a16:creationId xmlns:a16="http://schemas.microsoft.com/office/drawing/2014/main" id="{7AB5DAD5-55FE-AC1F-033C-ACB5A9C8B7D2}"/>
              </a:ext>
            </a:extLst>
          </p:cNvPr>
          <p:cNvSpPr/>
          <p:nvPr/>
        </p:nvSpPr>
        <p:spPr>
          <a:xfrm>
            <a:off x="6695788" y="459218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4" name="สี่เหลี่ยมผืนผ้า 53">
            <a:extLst>
              <a:ext uri="{FF2B5EF4-FFF2-40B4-BE49-F238E27FC236}">
                <a16:creationId xmlns:a16="http://schemas.microsoft.com/office/drawing/2014/main" id="{36082AA1-6513-B70D-0888-7BA3AD957359}"/>
              </a:ext>
            </a:extLst>
          </p:cNvPr>
          <p:cNvSpPr/>
          <p:nvPr/>
        </p:nvSpPr>
        <p:spPr>
          <a:xfrm>
            <a:off x="6270274" y="459218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5" name="สี่เหลี่ยมผืนผ้า 54">
            <a:extLst>
              <a:ext uri="{FF2B5EF4-FFF2-40B4-BE49-F238E27FC236}">
                <a16:creationId xmlns:a16="http://schemas.microsoft.com/office/drawing/2014/main" id="{289902B2-5BC7-51BF-6011-64DA1B967829}"/>
              </a:ext>
            </a:extLst>
          </p:cNvPr>
          <p:cNvSpPr/>
          <p:nvPr/>
        </p:nvSpPr>
        <p:spPr>
          <a:xfrm>
            <a:off x="5844760" y="459218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6" name="สี่เหลี่ยมผืนผ้า 55">
            <a:extLst>
              <a:ext uri="{FF2B5EF4-FFF2-40B4-BE49-F238E27FC236}">
                <a16:creationId xmlns:a16="http://schemas.microsoft.com/office/drawing/2014/main" id="{7905EFFF-D988-69F7-9AC7-4C39B8249FCA}"/>
              </a:ext>
            </a:extLst>
          </p:cNvPr>
          <p:cNvSpPr/>
          <p:nvPr/>
        </p:nvSpPr>
        <p:spPr>
          <a:xfrm>
            <a:off x="7544476" y="506296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7" name="สี่เหลี่ยมผืนผ้า 56">
            <a:extLst>
              <a:ext uri="{FF2B5EF4-FFF2-40B4-BE49-F238E27FC236}">
                <a16:creationId xmlns:a16="http://schemas.microsoft.com/office/drawing/2014/main" id="{575640B6-1410-509E-E8DC-A58994276A5F}"/>
              </a:ext>
            </a:extLst>
          </p:cNvPr>
          <p:cNvSpPr/>
          <p:nvPr/>
        </p:nvSpPr>
        <p:spPr>
          <a:xfrm>
            <a:off x="7118962" y="506296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8" name="สี่เหลี่ยมผืนผ้า 57">
            <a:extLst>
              <a:ext uri="{FF2B5EF4-FFF2-40B4-BE49-F238E27FC236}">
                <a16:creationId xmlns:a16="http://schemas.microsoft.com/office/drawing/2014/main" id="{885E2DAC-95D2-0845-BEEB-8971B5C85C85}"/>
              </a:ext>
            </a:extLst>
          </p:cNvPr>
          <p:cNvSpPr/>
          <p:nvPr/>
        </p:nvSpPr>
        <p:spPr>
          <a:xfrm>
            <a:off x="6693448" y="506296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C3B07CD2-43B8-4CF5-6B43-A0904AA4B1DC}"/>
              </a:ext>
            </a:extLst>
          </p:cNvPr>
          <p:cNvSpPr/>
          <p:nvPr/>
        </p:nvSpPr>
        <p:spPr>
          <a:xfrm>
            <a:off x="6267934" y="506296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0" name="สี่เหลี่ยมผืนผ้า 59">
            <a:extLst>
              <a:ext uri="{FF2B5EF4-FFF2-40B4-BE49-F238E27FC236}">
                <a16:creationId xmlns:a16="http://schemas.microsoft.com/office/drawing/2014/main" id="{82A37583-C679-1ABE-FEEF-FE7B022841A6}"/>
              </a:ext>
            </a:extLst>
          </p:cNvPr>
          <p:cNvSpPr/>
          <p:nvPr/>
        </p:nvSpPr>
        <p:spPr>
          <a:xfrm>
            <a:off x="7965953" y="553374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1" name="สี่เหลี่ยมผืนผ้า 60">
            <a:extLst>
              <a:ext uri="{FF2B5EF4-FFF2-40B4-BE49-F238E27FC236}">
                <a16:creationId xmlns:a16="http://schemas.microsoft.com/office/drawing/2014/main" id="{4560704D-6757-47E1-5C28-25D6DE85FBC9}"/>
              </a:ext>
            </a:extLst>
          </p:cNvPr>
          <p:cNvSpPr/>
          <p:nvPr/>
        </p:nvSpPr>
        <p:spPr>
          <a:xfrm>
            <a:off x="7540439" y="553374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2" name="สี่เหลี่ยมผืนผ้า 61">
            <a:extLst>
              <a:ext uri="{FF2B5EF4-FFF2-40B4-BE49-F238E27FC236}">
                <a16:creationId xmlns:a16="http://schemas.microsoft.com/office/drawing/2014/main" id="{6FEC433A-0CEB-88D2-EF77-DB22162BFF6A}"/>
              </a:ext>
            </a:extLst>
          </p:cNvPr>
          <p:cNvSpPr/>
          <p:nvPr/>
        </p:nvSpPr>
        <p:spPr>
          <a:xfrm>
            <a:off x="7114925" y="553374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3" name="สี่เหลี่ยมผืนผ้า 62">
            <a:extLst>
              <a:ext uri="{FF2B5EF4-FFF2-40B4-BE49-F238E27FC236}">
                <a16:creationId xmlns:a16="http://schemas.microsoft.com/office/drawing/2014/main" id="{4C69D2A0-0E28-AF9C-D65E-DBEEA447DB71}"/>
              </a:ext>
            </a:extLst>
          </p:cNvPr>
          <p:cNvSpPr/>
          <p:nvPr/>
        </p:nvSpPr>
        <p:spPr>
          <a:xfrm>
            <a:off x="6689411" y="553374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4" name="สี่เหลี่ยมผืนผ้า 63">
            <a:extLst>
              <a:ext uri="{FF2B5EF4-FFF2-40B4-BE49-F238E27FC236}">
                <a16:creationId xmlns:a16="http://schemas.microsoft.com/office/drawing/2014/main" id="{2E0EA8AE-302C-8390-DB9E-5F9034630375}"/>
              </a:ext>
            </a:extLst>
          </p:cNvPr>
          <p:cNvSpPr/>
          <p:nvPr/>
        </p:nvSpPr>
        <p:spPr>
          <a:xfrm>
            <a:off x="8397843" y="600452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5" name="สี่เหลี่ยมผืนผ้า 64">
            <a:extLst>
              <a:ext uri="{FF2B5EF4-FFF2-40B4-BE49-F238E27FC236}">
                <a16:creationId xmlns:a16="http://schemas.microsoft.com/office/drawing/2014/main" id="{530D9AFE-50DB-49AA-B7A8-61DBF36BFC89}"/>
              </a:ext>
            </a:extLst>
          </p:cNvPr>
          <p:cNvSpPr/>
          <p:nvPr/>
        </p:nvSpPr>
        <p:spPr>
          <a:xfrm>
            <a:off x="7972329" y="600452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6" name="สี่เหลี่ยมผืนผ้า 65">
            <a:extLst>
              <a:ext uri="{FF2B5EF4-FFF2-40B4-BE49-F238E27FC236}">
                <a16:creationId xmlns:a16="http://schemas.microsoft.com/office/drawing/2014/main" id="{A1BCF64A-78A0-EDC9-941D-87BFCAE27030}"/>
              </a:ext>
            </a:extLst>
          </p:cNvPr>
          <p:cNvSpPr/>
          <p:nvPr/>
        </p:nvSpPr>
        <p:spPr>
          <a:xfrm>
            <a:off x="7546815" y="600452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7" name="สี่เหลี่ยมผืนผ้า 66">
            <a:extLst>
              <a:ext uri="{FF2B5EF4-FFF2-40B4-BE49-F238E27FC236}">
                <a16:creationId xmlns:a16="http://schemas.microsoft.com/office/drawing/2014/main" id="{84C6685E-D880-2770-9E5F-7978B9B2E2AB}"/>
              </a:ext>
            </a:extLst>
          </p:cNvPr>
          <p:cNvSpPr/>
          <p:nvPr/>
        </p:nvSpPr>
        <p:spPr>
          <a:xfrm>
            <a:off x="7121301" y="6004527"/>
            <a:ext cx="425513" cy="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68" name="ตัวเชื่อมต่อตรง 67">
            <a:extLst>
              <a:ext uri="{FF2B5EF4-FFF2-40B4-BE49-F238E27FC236}">
                <a16:creationId xmlns:a16="http://schemas.microsoft.com/office/drawing/2014/main" id="{2335EA0B-0EFE-7E1D-0984-EA7E7BA296CD}"/>
              </a:ext>
            </a:extLst>
          </p:cNvPr>
          <p:cNvCxnSpPr>
            <a:cxnSpLocks/>
          </p:cNvCxnSpPr>
          <p:nvPr/>
        </p:nvCxnSpPr>
        <p:spPr>
          <a:xfrm>
            <a:off x="1989264" y="1317393"/>
            <a:ext cx="0" cy="5267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ตัวเชื่อมต่อตรง 68">
            <a:extLst>
              <a:ext uri="{FF2B5EF4-FFF2-40B4-BE49-F238E27FC236}">
                <a16:creationId xmlns:a16="http://schemas.microsoft.com/office/drawing/2014/main" id="{DA5F8AC9-CE55-EEA7-AC6B-D463B660D6C7}"/>
              </a:ext>
            </a:extLst>
          </p:cNvPr>
          <p:cNvCxnSpPr/>
          <p:nvPr/>
        </p:nvCxnSpPr>
        <p:spPr>
          <a:xfrm>
            <a:off x="1573794" y="1676972"/>
            <a:ext cx="90444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กล่องข้อความ 71">
            <a:extLst>
              <a:ext uri="{FF2B5EF4-FFF2-40B4-BE49-F238E27FC236}">
                <a16:creationId xmlns:a16="http://schemas.microsoft.com/office/drawing/2014/main" id="{0AD4F4CA-B4A9-B5DE-87F9-5F857B0FCC9C}"/>
              </a:ext>
            </a:extLst>
          </p:cNvPr>
          <p:cNvSpPr txBox="1"/>
          <p:nvPr/>
        </p:nvSpPr>
        <p:spPr>
          <a:xfrm>
            <a:off x="2494770" y="1169614"/>
            <a:ext cx="2457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Instruction Length</a:t>
            </a:r>
            <a:endParaRPr lang="th-TH" sz="2400"/>
          </a:p>
        </p:txBody>
      </p:sp>
      <p:sp>
        <p:nvSpPr>
          <p:cNvPr id="73" name="กล่องข้อความ 72">
            <a:extLst>
              <a:ext uri="{FF2B5EF4-FFF2-40B4-BE49-F238E27FC236}">
                <a16:creationId xmlns:a16="http://schemas.microsoft.com/office/drawing/2014/main" id="{51C92140-2B43-D0F5-F3FF-219F99D6CA3A}"/>
              </a:ext>
            </a:extLst>
          </p:cNvPr>
          <p:cNvSpPr txBox="1"/>
          <p:nvPr/>
        </p:nvSpPr>
        <p:spPr>
          <a:xfrm>
            <a:off x="6524397" y="1169614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Pipelining</a:t>
            </a:r>
            <a:endParaRPr lang="th-TH" sz="2400"/>
          </a:p>
        </p:txBody>
      </p:sp>
    </p:spTree>
    <p:extLst>
      <p:ext uri="{BB962C8B-B14F-4D97-AF65-F5344CB8AC3E}">
        <p14:creationId xmlns:p14="http://schemas.microsoft.com/office/powerpoint/2010/main" val="3554224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363787D-9FC2-1AF5-07BA-65BD9035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>
                <a:latin typeface="TH SarabunPSK" panose="020B0500040200020003" pitchFamily="34" charset="-34"/>
                <a:cs typeface="TH SarabunPSK" panose="020B0500040200020003" pitchFamily="34" charset="-34"/>
              </a:rPr>
              <a:t>Microcontroller</a:t>
            </a:r>
            <a:endParaRPr lang="th-TH" sz="80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E1EFABD3-74D4-987C-1145-6486F92B0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sz="60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A9F5C60-ACCE-7884-783B-4C549554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0697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FF508E31-13C0-ECF7-BB1B-9A95B027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>
                <a:latin typeface="TH SarabunPSK" panose="020B0500040200020003" pitchFamily="34" charset="-34"/>
                <a:cs typeface="TH SarabunPSK" panose="020B0500040200020003" pitchFamily="34" charset="-34"/>
              </a:rPr>
              <a:t>The first Microcontroller</a:t>
            </a:r>
            <a:endParaRPr lang="th-TH" sz="480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1919A6B-FE9F-C16F-D880-F616FB7F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25</a:t>
            </a:fld>
            <a:endParaRPr lang="th-TH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A47DEF-3111-5BC3-23D2-CD5569E1C6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71" y="15589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96AE925F-4F4C-9E00-05D2-A36F4C73E6B1}"/>
              </a:ext>
            </a:extLst>
          </p:cNvPr>
          <p:cNvSpPr txBox="1"/>
          <p:nvPr/>
        </p:nvSpPr>
        <p:spPr>
          <a:xfrm>
            <a:off x="6635750" y="1690688"/>
            <a:ext cx="54356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US" sz="3600" b="1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CPU </a:t>
            </a:r>
            <a:r>
              <a:rPr lang="th-TH" sz="3600" b="1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ขนาด 4 บิต</a:t>
            </a:r>
            <a:endParaRPr lang="en-US" sz="3600" b="1">
              <a:solidFill>
                <a:schemeClr val="accent6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3600" b="1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Address bus 12 </a:t>
            </a:r>
            <a:r>
              <a:rPr lang="th-TH" sz="3600" b="1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บิต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3600" b="1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Clock 740 – 750 kHz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3600" b="1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2,300 Transistors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th-TH" sz="3600" b="1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ผลิตช่วง 1971 - 1981</a:t>
            </a:r>
            <a:r>
              <a:rPr lang="en-US" sz="3600" b="1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3600" b="1">
              <a:solidFill>
                <a:schemeClr val="accent6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th-TH" sz="3600" b="1" i="0">
                <a:solidFill>
                  <a:srgbClr val="9933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ผลิตโดย </a:t>
            </a:r>
            <a:r>
              <a:rPr lang="en-US" sz="3600" b="1" i="0">
                <a:solidFill>
                  <a:srgbClr val="9933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Intel </a:t>
            </a:r>
            <a:r>
              <a:rPr lang="th-TH" sz="3600" b="1" i="0">
                <a:solidFill>
                  <a:srgbClr val="9933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เพื่อใช้กับเครื่องคิดเลขของ </a:t>
            </a:r>
            <a:r>
              <a:rPr lang="en-US" sz="3600" b="1" i="0" err="1">
                <a:solidFill>
                  <a:srgbClr val="9933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Busicom</a:t>
            </a:r>
            <a:r>
              <a:rPr lang="en-US" sz="3600" b="1" i="0">
                <a:solidFill>
                  <a:srgbClr val="9933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Corp.</a:t>
            </a:r>
            <a:r>
              <a:rPr lang="th-TH" sz="3600" b="1" i="0">
                <a:solidFill>
                  <a:srgbClr val="9933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19C0096-6405-DCF9-B1B4-2278AE8F2F6F}"/>
              </a:ext>
            </a:extLst>
          </p:cNvPr>
          <p:cNvSpPr txBox="1"/>
          <p:nvPr/>
        </p:nvSpPr>
        <p:spPr>
          <a:xfrm>
            <a:off x="6953250" y="921247"/>
            <a:ext cx="32385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 b="1" i="0">
                <a:solidFill>
                  <a:srgbClr val="0070C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Intel i4004</a:t>
            </a: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F1FD2C9-088F-7587-B6B8-C8B8DB4F2A3B}"/>
              </a:ext>
            </a:extLst>
          </p:cNvPr>
          <p:cNvSpPr txBox="1"/>
          <p:nvPr/>
        </p:nvSpPr>
        <p:spPr>
          <a:xfrm>
            <a:off x="536971" y="5926119"/>
            <a:ext cx="11416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800" b="1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ข้อดีของ </a:t>
            </a:r>
            <a:r>
              <a:rPr lang="en-US" sz="2800" b="1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Microcontroller </a:t>
            </a:r>
            <a:r>
              <a:rPr lang="th-TH" sz="2800" b="1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 สามารถปรับเปลี่ยนการทำงานของระบบได้โดยไม่ต้องแก้ไขส่วนวงจรอิเล็กทรอนิกส์</a:t>
            </a:r>
          </a:p>
        </p:txBody>
      </p:sp>
    </p:spTree>
    <p:extLst>
      <p:ext uri="{BB962C8B-B14F-4D97-AF65-F5344CB8AC3E}">
        <p14:creationId xmlns:p14="http://schemas.microsoft.com/office/powerpoint/2010/main" val="2994468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FF508E31-13C0-ECF7-BB1B-9A95B027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>
                <a:latin typeface="TH SarabunPSK" panose="020B0500040200020003" pitchFamily="34" charset="-34"/>
                <a:cs typeface="TH SarabunPSK" panose="020B0500040200020003" pitchFamily="34" charset="-34"/>
              </a:rPr>
              <a:t>Microcontroller VS Microprocessor</a:t>
            </a:r>
            <a:endParaRPr lang="th-TH" sz="60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C63F9A2-0C02-DD0A-EA71-464123CC7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825625"/>
            <a:ext cx="10998200" cy="4351338"/>
          </a:xfrm>
        </p:spPr>
        <p:txBody>
          <a:bodyPr>
            <a:normAutofit/>
          </a:bodyPr>
          <a:lstStyle/>
          <a:p>
            <a:pPr marL="444500" indent="-444500">
              <a:buFont typeface="Courier New" panose="02070309020205020404" pitchFamily="49" charset="0"/>
              <a:buChar char="o"/>
            </a:pPr>
            <a:r>
              <a:rPr lang="en-US" sz="3600" b="1">
                <a:solidFill>
                  <a:srgbClr val="9933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Microcontroller </a:t>
            </a:r>
            <a:r>
              <a:rPr lang="th-TH" sz="3600" b="1">
                <a:solidFill>
                  <a:srgbClr val="9933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รวมเอา </a:t>
            </a:r>
            <a:r>
              <a:rPr lang="en-US" sz="3600" b="1">
                <a:solidFill>
                  <a:srgbClr val="9933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CPU, memory (ROM, RAM), I/O port </a:t>
            </a:r>
            <a:r>
              <a:rPr lang="th-TH" sz="3600" b="1">
                <a:solidFill>
                  <a:srgbClr val="9933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ไว้ในชิปเดียวกัน</a:t>
            </a:r>
          </a:p>
          <a:p>
            <a:pPr marL="444500" indent="-444500">
              <a:buFont typeface="Courier New" panose="02070309020205020404" pitchFamily="49" charset="0"/>
              <a:buChar char="o"/>
            </a:pPr>
            <a:r>
              <a:rPr lang="th-TH" sz="3600" b="1">
                <a:solidFill>
                  <a:srgbClr val="9933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บางครั้งเรียกว่า </a:t>
            </a:r>
            <a:r>
              <a:rPr lang="en-US" sz="3600" b="1">
                <a:solidFill>
                  <a:srgbClr val="9933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 on a</a:t>
            </a:r>
            <a:r>
              <a:rPr lang="th-TH" sz="3600" b="1">
                <a:solidFill>
                  <a:srgbClr val="9933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b="1">
                <a:solidFill>
                  <a:srgbClr val="9933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Chip</a:t>
            </a:r>
            <a:endParaRPr lang="th-TH" sz="3600" b="1">
              <a:solidFill>
                <a:srgbClr val="9933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444500" indent="-444500">
              <a:buFont typeface="Courier New" panose="02070309020205020404" pitchFamily="49" charset="0"/>
              <a:buChar char="o"/>
            </a:pPr>
            <a:r>
              <a:rPr lang="en-US" sz="3600" b="1">
                <a:solidFill>
                  <a:srgbClr val="9933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Microcontroller </a:t>
            </a:r>
            <a:r>
              <a:rPr lang="th-TH" sz="3600" b="1">
                <a:solidFill>
                  <a:srgbClr val="9933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ถูกออกแบบมาให้ทำงานเฉพาะอย่าง</a:t>
            </a:r>
          </a:p>
          <a:p>
            <a:pPr marL="444500" indent="-444500">
              <a:buFont typeface="Courier New" panose="02070309020205020404" pitchFamily="49" charset="0"/>
              <a:buChar char="o"/>
            </a:pPr>
            <a:r>
              <a:rPr lang="en-US" sz="3600" b="1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Microprocessor </a:t>
            </a:r>
            <a:r>
              <a:rPr lang="th-TH" sz="3600" b="1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ถูกออกแบบมาให้ทำงานทั่วไป </a:t>
            </a:r>
          </a:p>
          <a:p>
            <a:pPr marL="444500" indent="-444500">
              <a:buFont typeface="Courier New" panose="02070309020205020404" pitchFamily="49" charset="0"/>
              <a:buChar char="o"/>
            </a:pPr>
            <a:r>
              <a:rPr lang="en-US" sz="3600" b="1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Microprocessor</a:t>
            </a:r>
            <a:r>
              <a:rPr lang="th-TH" sz="3600" b="1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ต้องการ </a:t>
            </a:r>
            <a:r>
              <a:rPr lang="en-US" sz="3600" b="1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chip </a:t>
            </a:r>
            <a:r>
              <a:rPr lang="th-TH" sz="3600" b="1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ภายนอกจำนวนหนึ่งมาช่วยทำงาน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1919A6B-FE9F-C16F-D880-F616FB7F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48393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A96993DA-B055-1521-7B2F-2AA321705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276" y="4851932"/>
            <a:ext cx="3630019" cy="18150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FF508E31-13C0-ECF7-BB1B-9A95B027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>
                <a:latin typeface="TH SarabunPSK" panose="020B0500040200020003" pitchFamily="34" charset="-34"/>
                <a:cs typeface="TH SarabunPSK" panose="020B0500040200020003" pitchFamily="34" charset="-34"/>
              </a:rPr>
              <a:t>Microcontroller VS Microprocessor</a:t>
            </a:r>
            <a:endParaRPr lang="th-TH" sz="60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1919A6B-FE9F-C16F-D880-F616FB7F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27</a:t>
            </a:fld>
            <a:endParaRPr lang="th-TH"/>
          </a:p>
        </p:txBody>
      </p:sp>
      <p:cxnSp>
        <p:nvCxnSpPr>
          <p:cNvPr id="8" name="ตัวเชื่อมต่อตรง 7">
            <a:extLst>
              <a:ext uri="{FF2B5EF4-FFF2-40B4-BE49-F238E27FC236}">
                <a16:creationId xmlns:a16="http://schemas.microsoft.com/office/drawing/2014/main" id="{9702E3E8-8C71-A0D1-AD36-F4505CB3291F}"/>
              </a:ext>
            </a:extLst>
          </p:cNvPr>
          <p:cNvCxnSpPr>
            <a:cxnSpLocks/>
          </p:cNvCxnSpPr>
          <p:nvPr/>
        </p:nvCxnSpPr>
        <p:spPr>
          <a:xfrm>
            <a:off x="4968240" y="1690688"/>
            <a:ext cx="0" cy="4665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91B7B7B9-A85F-60FA-BE99-E9D374881EF8}"/>
              </a:ext>
            </a:extLst>
          </p:cNvPr>
          <p:cNvSpPr/>
          <p:nvPr/>
        </p:nvSpPr>
        <p:spPr>
          <a:xfrm>
            <a:off x="10299706" y="1892777"/>
            <a:ext cx="1574794" cy="8382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ROM</a:t>
            </a:r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FD3E2BBF-3EDB-8580-2631-F7BD93DC6E93}"/>
              </a:ext>
            </a:extLst>
          </p:cNvPr>
          <p:cNvSpPr/>
          <p:nvPr/>
        </p:nvSpPr>
        <p:spPr>
          <a:xfrm>
            <a:off x="10299706" y="2946877"/>
            <a:ext cx="1574794" cy="8382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RAM</a:t>
            </a:r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4062AE3C-D409-D4EC-B709-C728C020F9FD}"/>
              </a:ext>
            </a:extLst>
          </p:cNvPr>
          <p:cNvSpPr/>
          <p:nvPr/>
        </p:nvSpPr>
        <p:spPr>
          <a:xfrm>
            <a:off x="6959608" y="2217183"/>
            <a:ext cx="977897" cy="8382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I/O</a:t>
            </a:r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A696C778-015C-7BD4-43A5-E401E879D221}"/>
              </a:ext>
            </a:extLst>
          </p:cNvPr>
          <p:cNvSpPr/>
          <p:nvPr/>
        </p:nvSpPr>
        <p:spPr>
          <a:xfrm>
            <a:off x="5183513" y="2217183"/>
            <a:ext cx="1369687" cy="8382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peripherals</a:t>
            </a:r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1DAAFA78-3451-6921-FFD5-FD2A47C5DA89}"/>
              </a:ext>
            </a:extLst>
          </p:cNvPr>
          <p:cNvSpPr/>
          <p:nvPr/>
        </p:nvSpPr>
        <p:spPr>
          <a:xfrm>
            <a:off x="8307706" y="3383281"/>
            <a:ext cx="1266829" cy="8382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  <a:endParaRPr lang="th-TH"/>
          </a:p>
        </p:txBody>
      </p:sp>
      <p:cxnSp>
        <p:nvCxnSpPr>
          <p:cNvPr id="16" name="ลูกศรเชื่อมต่อแบบตรง 15">
            <a:extLst>
              <a:ext uri="{FF2B5EF4-FFF2-40B4-BE49-F238E27FC236}">
                <a16:creationId xmlns:a16="http://schemas.microsoft.com/office/drawing/2014/main" id="{B4386B73-07E5-3D75-1639-8B971C13196D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8941121" y="3055383"/>
            <a:ext cx="0" cy="3278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>
            <a:extLst>
              <a:ext uri="{FF2B5EF4-FFF2-40B4-BE49-F238E27FC236}">
                <a16:creationId xmlns:a16="http://schemas.microsoft.com/office/drawing/2014/main" id="{D65DE8DD-1FED-125D-2888-330B6919DBE9}"/>
              </a:ext>
            </a:extLst>
          </p:cNvPr>
          <p:cNvCxnSpPr>
            <a:stCxn id="12" idx="1"/>
            <a:endCxn id="13" idx="3"/>
          </p:cNvCxnSpPr>
          <p:nvPr/>
        </p:nvCxnSpPr>
        <p:spPr>
          <a:xfrm flipH="1">
            <a:off x="6553200" y="2636283"/>
            <a:ext cx="40640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>
            <a:extLst>
              <a:ext uri="{FF2B5EF4-FFF2-40B4-BE49-F238E27FC236}">
                <a16:creationId xmlns:a16="http://schemas.microsoft.com/office/drawing/2014/main" id="{F5A51A2E-EE7D-A6EF-EEFE-CE92730EC79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7937505" y="2636283"/>
            <a:ext cx="37020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>
            <a:extLst>
              <a:ext uri="{FF2B5EF4-FFF2-40B4-BE49-F238E27FC236}">
                <a16:creationId xmlns:a16="http://schemas.microsoft.com/office/drawing/2014/main" id="{A549CD4F-EA9F-58DF-115E-3A707AC9D611}"/>
              </a:ext>
            </a:extLst>
          </p:cNvPr>
          <p:cNvCxnSpPr>
            <a:cxnSpLocks/>
            <a:stCxn id="11" idx="1"/>
            <a:endCxn id="51" idx="3"/>
          </p:cNvCxnSpPr>
          <p:nvPr/>
        </p:nvCxnSpPr>
        <p:spPr>
          <a:xfrm flipH="1" flipV="1">
            <a:off x="9574535" y="2636283"/>
            <a:ext cx="725171" cy="72969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>
            <a:extLst>
              <a:ext uri="{FF2B5EF4-FFF2-40B4-BE49-F238E27FC236}">
                <a16:creationId xmlns:a16="http://schemas.microsoft.com/office/drawing/2014/main" id="{5FED7EAB-0D3E-44E5-DAAB-037944AA0F3F}"/>
              </a:ext>
            </a:extLst>
          </p:cNvPr>
          <p:cNvCxnSpPr>
            <a:cxnSpLocks/>
            <a:stCxn id="10" idx="1"/>
            <a:endCxn id="51" idx="3"/>
          </p:cNvCxnSpPr>
          <p:nvPr/>
        </p:nvCxnSpPr>
        <p:spPr>
          <a:xfrm flipH="1">
            <a:off x="9574535" y="2311877"/>
            <a:ext cx="725171" cy="324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สี่เหลี่ยมผืนผ้า 35">
            <a:extLst>
              <a:ext uri="{FF2B5EF4-FFF2-40B4-BE49-F238E27FC236}">
                <a16:creationId xmlns:a16="http://schemas.microsoft.com/office/drawing/2014/main" id="{BE9FC2EC-CFC3-ADB4-C90A-A6A17C2973FD}"/>
              </a:ext>
            </a:extLst>
          </p:cNvPr>
          <p:cNvSpPr/>
          <p:nvPr/>
        </p:nvSpPr>
        <p:spPr>
          <a:xfrm>
            <a:off x="610246" y="2220992"/>
            <a:ext cx="1369687" cy="8382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peripherals</a:t>
            </a:r>
            <a:endParaRPr lang="th-TH"/>
          </a:p>
        </p:txBody>
      </p:sp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33FA0A75-100F-5DA9-14FA-C9A143D19F0F}"/>
              </a:ext>
            </a:extLst>
          </p:cNvPr>
          <p:cNvSpPr/>
          <p:nvPr/>
        </p:nvSpPr>
        <p:spPr>
          <a:xfrm>
            <a:off x="2707975" y="2216944"/>
            <a:ext cx="1679255" cy="8382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Microcontroller</a:t>
            </a:r>
            <a:endParaRPr lang="th-TH"/>
          </a:p>
        </p:txBody>
      </p:sp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F45B9C17-721D-0541-BB13-456347A078A4}"/>
              </a:ext>
            </a:extLst>
          </p:cNvPr>
          <p:cNvSpPr/>
          <p:nvPr/>
        </p:nvSpPr>
        <p:spPr>
          <a:xfrm>
            <a:off x="2914187" y="3383757"/>
            <a:ext cx="1266829" cy="8382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  <a:endParaRPr lang="th-TH"/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E59B1957-E665-B172-E7A5-B6589D561497}"/>
              </a:ext>
            </a:extLst>
          </p:cNvPr>
          <p:cNvSpPr/>
          <p:nvPr/>
        </p:nvSpPr>
        <p:spPr>
          <a:xfrm>
            <a:off x="8307706" y="2217183"/>
            <a:ext cx="1266829" cy="8382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CPU</a:t>
            </a:r>
            <a:endParaRPr lang="th-TH"/>
          </a:p>
        </p:txBody>
      </p:sp>
      <p:cxnSp>
        <p:nvCxnSpPr>
          <p:cNvPr id="56" name="ลูกศรเชื่อมต่อแบบตรง 55">
            <a:extLst>
              <a:ext uri="{FF2B5EF4-FFF2-40B4-BE49-F238E27FC236}">
                <a16:creationId xmlns:a16="http://schemas.microsoft.com/office/drawing/2014/main" id="{43AC9912-B95A-C670-B6DC-159EAD6CC93D}"/>
              </a:ext>
            </a:extLst>
          </p:cNvPr>
          <p:cNvCxnSpPr>
            <a:cxnSpLocks/>
            <a:stCxn id="38" idx="0"/>
            <a:endCxn id="37" idx="2"/>
          </p:cNvCxnSpPr>
          <p:nvPr/>
        </p:nvCxnSpPr>
        <p:spPr>
          <a:xfrm flipV="1">
            <a:off x="3547602" y="3055144"/>
            <a:ext cx="1" cy="32861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9" name="ลูกศรเชื่อมต่อแบบตรง 58">
            <a:extLst>
              <a:ext uri="{FF2B5EF4-FFF2-40B4-BE49-F238E27FC236}">
                <a16:creationId xmlns:a16="http://schemas.microsoft.com/office/drawing/2014/main" id="{8E7DCE4A-5DAF-2C1B-4CA3-80E10BEE5EE6}"/>
              </a:ext>
            </a:extLst>
          </p:cNvPr>
          <p:cNvCxnSpPr>
            <a:cxnSpLocks/>
            <a:stCxn id="37" idx="1"/>
            <a:endCxn id="36" idx="3"/>
          </p:cNvCxnSpPr>
          <p:nvPr/>
        </p:nvCxnSpPr>
        <p:spPr>
          <a:xfrm flipH="1">
            <a:off x="1979933" y="2636044"/>
            <a:ext cx="728042" cy="4048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6" name="กล่องข้อความ 65">
            <a:extLst>
              <a:ext uri="{FF2B5EF4-FFF2-40B4-BE49-F238E27FC236}">
                <a16:creationId xmlns:a16="http://schemas.microsoft.com/office/drawing/2014/main" id="{78CD2FCB-BBC4-7EBD-EF37-CBF8589B6557}"/>
              </a:ext>
            </a:extLst>
          </p:cNvPr>
          <p:cNvSpPr txBox="1"/>
          <p:nvPr/>
        </p:nvSpPr>
        <p:spPr>
          <a:xfrm>
            <a:off x="6886575" y="4390003"/>
            <a:ext cx="381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latin typeface="TH SarabunPSK" panose="020B0500040200020003" pitchFamily="34" charset="-34"/>
                <a:cs typeface="TH SarabunPSK" panose="020B0500040200020003" pitchFamily="34" charset="-34"/>
              </a:rPr>
              <a:t>Microprocessor based system</a:t>
            </a:r>
            <a:endParaRPr lang="th-TH" sz="2800"/>
          </a:p>
        </p:txBody>
      </p:sp>
      <p:sp>
        <p:nvSpPr>
          <p:cNvPr id="67" name="กล่องข้อความ 66">
            <a:extLst>
              <a:ext uri="{FF2B5EF4-FFF2-40B4-BE49-F238E27FC236}">
                <a16:creationId xmlns:a16="http://schemas.microsoft.com/office/drawing/2014/main" id="{C0DB3E26-E6DD-919B-7C8D-2726D9B8F3D4}"/>
              </a:ext>
            </a:extLst>
          </p:cNvPr>
          <p:cNvSpPr txBox="1"/>
          <p:nvPr/>
        </p:nvSpPr>
        <p:spPr>
          <a:xfrm>
            <a:off x="610246" y="4372840"/>
            <a:ext cx="381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latin typeface="TH SarabunPSK" panose="020B0500040200020003" pitchFamily="34" charset="-34"/>
                <a:cs typeface="TH SarabunPSK" panose="020B0500040200020003" pitchFamily="34" charset="-34"/>
              </a:rPr>
              <a:t>Microcontroller based system</a:t>
            </a:r>
            <a:endParaRPr lang="th-TH" sz="2800"/>
          </a:p>
        </p:txBody>
      </p:sp>
      <p:pic>
        <p:nvPicPr>
          <p:cNvPr id="69" name="รูปภาพ 68">
            <a:extLst>
              <a:ext uri="{FF2B5EF4-FFF2-40B4-BE49-F238E27FC236}">
                <a16:creationId xmlns:a16="http://schemas.microsoft.com/office/drawing/2014/main" id="{417BB7A1-FA2A-7EEF-47E5-30DEC8670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5" y="4896060"/>
            <a:ext cx="3596489" cy="1625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042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FF508E31-13C0-ECF7-BB1B-9A95B027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>
                <a:latin typeface="TH SarabunPSK" panose="020B0500040200020003" pitchFamily="34" charset="-34"/>
                <a:cs typeface="TH SarabunPSK" panose="020B0500040200020003" pitchFamily="34" charset="-34"/>
              </a:rPr>
              <a:t>Family of Microcontroller</a:t>
            </a:r>
            <a:endParaRPr lang="th-TH" sz="60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ตัวแทนเนื้อหา 1">
            <a:extLst>
              <a:ext uri="{FF2B5EF4-FFF2-40B4-BE49-F238E27FC236}">
                <a16:creationId xmlns:a16="http://schemas.microsoft.com/office/drawing/2014/main" id="{3CB2203D-2965-F4AD-005A-CEB4E4D31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buFont typeface="Courier New" panose="02070309020205020404" pitchFamily="49" charset="0"/>
              <a:buChar char="o"/>
            </a:pPr>
            <a:r>
              <a:rPr lang="en-US"/>
              <a:t>Parallax Propeller</a:t>
            </a:r>
          </a:p>
          <a:p>
            <a:pPr marL="361950" indent="-361950">
              <a:buFont typeface="Courier New" panose="02070309020205020404" pitchFamily="49" charset="0"/>
              <a:buChar char="o"/>
            </a:pPr>
            <a:r>
              <a:rPr lang="en-US"/>
              <a:t>Freescale 68HC11 </a:t>
            </a:r>
            <a:r>
              <a:rPr lang="en-US">
                <a:solidFill>
                  <a:srgbClr val="993300"/>
                </a:solidFill>
              </a:rPr>
              <a:t>(8-bit)</a:t>
            </a:r>
          </a:p>
          <a:p>
            <a:pPr marL="361950" indent="-361950">
              <a:buFont typeface="Courier New" panose="02070309020205020404" pitchFamily="49" charset="0"/>
              <a:buChar char="o"/>
            </a:pPr>
            <a:r>
              <a:rPr lang="en-US"/>
              <a:t>Intel 8051</a:t>
            </a:r>
          </a:p>
          <a:p>
            <a:pPr marL="361950" indent="-361950">
              <a:buFont typeface="Courier New" panose="02070309020205020404" pitchFamily="49" charset="0"/>
              <a:buChar char="o"/>
            </a:pPr>
            <a:r>
              <a:rPr lang="en-US"/>
              <a:t>Silicon Laboratories </a:t>
            </a:r>
          </a:p>
          <a:p>
            <a:pPr marL="819150" lvl="1" indent="-36195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993300"/>
                </a:solidFill>
              </a:rPr>
              <a:t>Pipelined 8051 Microcontrollers</a:t>
            </a:r>
          </a:p>
          <a:p>
            <a:pPr marL="361950" indent="-361950">
              <a:buFont typeface="Courier New" panose="02070309020205020404" pitchFamily="49" charset="0"/>
              <a:buChar char="o"/>
            </a:pPr>
            <a:r>
              <a:rPr lang="en-US"/>
              <a:t>ARM processors  </a:t>
            </a:r>
          </a:p>
          <a:p>
            <a:pPr marL="819150" lvl="1" indent="-361950">
              <a:buFont typeface="Courier New" panose="02070309020205020404" pitchFamily="49" charset="0"/>
              <a:buChar char="o"/>
            </a:pPr>
            <a:r>
              <a:rPr lang="en-US"/>
              <a:t>ARM7 cores</a:t>
            </a:r>
          </a:p>
          <a:p>
            <a:pPr marL="819150" lvl="1" indent="-361950">
              <a:buFont typeface="Courier New" panose="02070309020205020404" pitchFamily="49" charset="0"/>
              <a:buChar char="o"/>
            </a:pPr>
            <a:r>
              <a:rPr lang="en-US"/>
              <a:t>Cortex-M3 cores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1919A6B-FE9F-C16F-D880-F616FB7F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2057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FF508E31-13C0-ECF7-BB1B-9A95B027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>
                <a:latin typeface="TH SarabunPSK" panose="020B0500040200020003" pitchFamily="34" charset="-34"/>
                <a:cs typeface="TH SarabunPSK" panose="020B0500040200020003" pitchFamily="34" charset="-34"/>
              </a:rPr>
              <a:t>Family of Microcontroller</a:t>
            </a:r>
            <a:endParaRPr lang="th-TH" sz="60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ตัวแทนเนื้อหา 1">
            <a:extLst>
              <a:ext uri="{FF2B5EF4-FFF2-40B4-BE49-F238E27FC236}">
                <a16:creationId xmlns:a16="http://schemas.microsoft.com/office/drawing/2014/main" id="{3CB2203D-2965-F4AD-005A-CEB4E4D31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1950" indent="-361950">
              <a:buFont typeface="Courier New" panose="02070309020205020404" pitchFamily="49" charset="0"/>
              <a:buChar char="o"/>
            </a:pPr>
            <a:r>
              <a:rPr lang="en-US"/>
              <a:t>STMicroelectronics </a:t>
            </a:r>
          </a:p>
          <a:p>
            <a:pPr marL="819150" lvl="1" indent="-361950">
              <a:buFont typeface="Courier New" panose="02070309020205020404" pitchFamily="49" charset="0"/>
              <a:buChar char="o"/>
            </a:pPr>
            <a:r>
              <a:rPr lang="en-US"/>
              <a:t>STM8 (8-bit)</a:t>
            </a:r>
          </a:p>
          <a:p>
            <a:pPr marL="819150" lvl="1" indent="-361950">
              <a:buFont typeface="Courier New" panose="02070309020205020404" pitchFamily="49" charset="0"/>
              <a:buChar char="o"/>
            </a:pPr>
            <a:r>
              <a:rPr lang="en-US"/>
              <a:t>ST10 (16-bit) </a:t>
            </a:r>
          </a:p>
          <a:p>
            <a:pPr marL="819150" lvl="1" indent="-361950">
              <a:buFont typeface="Courier New" panose="02070309020205020404" pitchFamily="49" charset="0"/>
              <a:buChar char="o"/>
            </a:pPr>
            <a:r>
              <a:rPr lang="en-US"/>
              <a:t>STM32 (32-bit)</a:t>
            </a:r>
          </a:p>
          <a:p>
            <a:pPr marL="361950" indent="-361950">
              <a:buFont typeface="Courier New" panose="02070309020205020404" pitchFamily="49" charset="0"/>
              <a:buChar char="o"/>
            </a:pPr>
            <a:r>
              <a:rPr lang="en-US"/>
              <a:t>Atmel </a:t>
            </a:r>
          </a:p>
          <a:p>
            <a:pPr marL="819150" lvl="1" indent="-361950">
              <a:buFont typeface="Courier New" panose="02070309020205020404" pitchFamily="49" charset="0"/>
              <a:buChar char="o"/>
            </a:pPr>
            <a:r>
              <a:rPr lang="en-US"/>
              <a:t>AVR (8-bit)</a:t>
            </a:r>
          </a:p>
          <a:p>
            <a:pPr marL="819150" lvl="1" indent="-361950">
              <a:buFont typeface="Courier New" panose="02070309020205020404" pitchFamily="49" charset="0"/>
              <a:buChar char="o"/>
            </a:pPr>
            <a:r>
              <a:rPr lang="en-US"/>
              <a:t>AVR32 (32-bit)</a:t>
            </a:r>
          </a:p>
          <a:p>
            <a:pPr marL="819150" lvl="1" indent="-361950">
              <a:buFont typeface="Courier New" panose="02070309020205020404" pitchFamily="49" charset="0"/>
              <a:buChar char="o"/>
            </a:pPr>
            <a:r>
              <a:rPr lang="en-US"/>
              <a:t>AT91SAM (32-bit)</a:t>
            </a:r>
          </a:p>
          <a:p>
            <a:pPr marL="361950" indent="-361950">
              <a:buFont typeface="Courier New" panose="02070309020205020404" pitchFamily="49" charset="0"/>
              <a:buChar char="o"/>
            </a:pPr>
            <a:r>
              <a:rPr lang="en-US"/>
              <a:t>Freescale </a:t>
            </a:r>
          </a:p>
          <a:p>
            <a:pPr marL="819150" lvl="1" indent="-361950">
              <a:buFont typeface="Courier New" panose="02070309020205020404" pitchFamily="49" charset="0"/>
              <a:buChar char="o"/>
            </a:pPr>
            <a:r>
              <a:rPr lang="en-US" err="1"/>
              <a:t>ColdFire</a:t>
            </a:r>
            <a:r>
              <a:rPr lang="en-US"/>
              <a:t> (32-bit) </a:t>
            </a:r>
          </a:p>
          <a:p>
            <a:pPr marL="819150" lvl="1" indent="-361950">
              <a:buFont typeface="Courier New" panose="02070309020205020404" pitchFamily="49" charset="0"/>
              <a:buChar char="o"/>
            </a:pPr>
            <a:r>
              <a:rPr lang="en-US"/>
              <a:t>S08 (8-bit)</a:t>
            </a:r>
          </a:p>
          <a:p>
            <a:pPr marL="819150" lvl="1" indent="-361950">
              <a:buFont typeface="Courier New" panose="02070309020205020404" pitchFamily="49" charset="0"/>
              <a:buChar char="o"/>
            </a:pPr>
            <a:endParaRPr lang="en-US"/>
          </a:p>
          <a:p>
            <a:pPr marL="361950" indent="-361950">
              <a:buFont typeface="Courier New" panose="02070309020205020404" pitchFamily="49" charset="0"/>
              <a:buChar char="o"/>
            </a:pPr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1919A6B-FE9F-C16F-D880-F616FB7F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10720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2AEF4941-68A5-4338-79FE-4293B529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3</a:t>
            </a:fld>
            <a:endParaRPr lang="th-TH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D6E548A6-6A3D-5522-6CB6-7541B21B7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2425"/>
            <a:ext cx="10509435" cy="6003925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ECBA322A-5526-FBC0-56A6-E5A624D1B074}"/>
              </a:ext>
            </a:extLst>
          </p:cNvPr>
          <p:cNvSpPr txBox="1"/>
          <p:nvPr/>
        </p:nvSpPr>
        <p:spPr>
          <a:xfrm>
            <a:off x="1397000" y="6320909"/>
            <a:ext cx="843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https://cyberprotection-magazine.com/the-real-danger-of-insecure-iot-devices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0786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FF508E31-13C0-ECF7-BB1B-9A95B027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>
                <a:latin typeface="TH SarabunPSK" panose="020B0500040200020003" pitchFamily="34" charset="-34"/>
                <a:cs typeface="TH SarabunPSK" panose="020B0500040200020003" pitchFamily="34" charset="-34"/>
              </a:rPr>
              <a:t>Family of Microcontroller</a:t>
            </a:r>
            <a:endParaRPr lang="th-TH" sz="60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ตัวแทนเนื้อหา 1">
            <a:extLst>
              <a:ext uri="{FF2B5EF4-FFF2-40B4-BE49-F238E27FC236}">
                <a16:creationId xmlns:a16="http://schemas.microsoft.com/office/drawing/2014/main" id="{3CB2203D-2965-F4AD-005A-CEB4E4D31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buFont typeface="Courier New" panose="02070309020205020404" pitchFamily="49" charset="0"/>
              <a:buChar char="o"/>
            </a:pPr>
            <a:r>
              <a:rPr lang="en-US"/>
              <a:t>Hitachi </a:t>
            </a:r>
          </a:p>
          <a:p>
            <a:pPr marL="819150" lvl="1" indent="-361950">
              <a:buFont typeface="Courier New" panose="02070309020205020404" pitchFamily="49" charset="0"/>
              <a:buChar char="o"/>
            </a:pPr>
            <a:r>
              <a:rPr lang="en-US"/>
              <a:t>H8</a:t>
            </a:r>
          </a:p>
          <a:p>
            <a:pPr marL="819150" lvl="1" indent="-361950">
              <a:buFont typeface="Courier New" panose="02070309020205020404" pitchFamily="49" charset="0"/>
              <a:buChar char="o"/>
            </a:pPr>
            <a:r>
              <a:rPr lang="en-US" err="1"/>
              <a:t>SuperH</a:t>
            </a:r>
            <a:r>
              <a:rPr lang="en-US"/>
              <a:t> (32-bit)</a:t>
            </a:r>
          </a:p>
          <a:p>
            <a:pPr marL="361950" indent="-361950">
              <a:buFont typeface="Courier New" panose="02070309020205020404" pitchFamily="49" charset="0"/>
              <a:buChar char="o"/>
            </a:pPr>
            <a:r>
              <a:rPr lang="en-US" err="1"/>
              <a:t>Hyperstone</a:t>
            </a:r>
            <a:r>
              <a:rPr lang="en-US"/>
              <a:t> </a:t>
            </a:r>
          </a:p>
          <a:p>
            <a:pPr marL="819150" lvl="1" indent="-361950">
              <a:buFont typeface="Courier New" panose="02070309020205020404" pitchFamily="49" charset="0"/>
              <a:buChar char="o"/>
            </a:pPr>
            <a:r>
              <a:rPr lang="en-US"/>
              <a:t>E1/E2 (32-bit, First full integration of RISC and DSP on one processor core [1996]) </a:t>
            </a:r>
          </a:p>
          <a:p>
            <a:pPr marL="361950" indent="-361950">
              <a:buFont typeface="Courier New" panose="02070309020205020404" pitchFamily="49" charset="0"/>
              <a:buChar char="o"/>
            </a:pPr>
            <a:r>
              <a:rPr lang="en-US"/>
              <a:t>Infineon Microcontroller</a:t>
            </a:r>
          </a:p>
          <a:p>
            <a:pPr marL="819150" lvl="1" indent="-361950">
              <a:buFont typeface="Courier New" panose="02070309020205020404" pitchFamily="49" charset="0"/>
              <a:buChar char="o"/>
            </a:pPr>
            <a:r>
              <a:rPr lang="en-US"/>
              <a:t>8, 16, 32 Bit microcontrollers for automotive and industrial applications.</a:t>
            </a:r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1919A6B-FE9F-C16F-D880-F616FB7F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53059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FF508E31-13C0-ECF7-BB1B-9A95B027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>
                <a:latin typeface="TH SarabunPSK" panose="020B0500040200020003" pitchFamily="34" charset="-34"/>
                <a:cs typeface="TH SarabunPSK" panose="020B0500040200020003" pitchFamily="34" charset="-34"/>
              </a:rPr>
              <a:t>Family of Microcontroller</a:t>
            </a:r>
            <a:endParaRPr lang="th-TH" sz="60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ตัวแทนเนื้อหา 1">
            <a:extLst>
              <a:ext uri="{FF2B5EF4-FFF2-40B4-BE49-F238E27FC236}">
                <a16:creationId xmlns:a16="http://schemas.microsoft.com/office/drawing/2014/main" id="{3CB2203D-2965-F4AD-005A-CEB4E4D31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61950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/>
              <a:t>MIPS </a:t>
            </a:r>
          </a:p>
          <a:p>
            <a:pPr marL="819150" lvl="2" indent="-361950">
              <a:lnSpc>
                <a:spcPct val="10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400"/>
              <a:t>(32-bit PIC32)</a:t>
            </a:r>
          </a:p>
          <a:p>
            <a:pPr marL="361950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/>
              <a:t>NEC </a:t>
            </a:r>
          </a:p>
          <a:p>
            <a:pPr marL="819150" lvl="2" indent="-361950">
              <a:lnSpc>
                <a:spcPct val="10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400"/>
              <a:t>V850 (32-bit)</a:t>
            </a:r>
          </a:p>
          <a:p>
            <a:pPr marL="361950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/>
              <a:t>Microchip </a:t>
            </a:r>
          </a:p>
          <a:p>
            <a:pPr marL="819150" lvl="2" indent="-361950">
              <a:lnSpc>
                <a:spcPct val="10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400"/>
              <a:t>PIC (8-bit PIC16, PIC18, 16-bit dsPIC33/PIC24)</a:t>
            </a:r>
          </a:p>
          <a:p>
            <a:pPr marL="361950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/>
              <a:t>PowerPC ISE</a:t>
            </a:r>
          </a:p>
          <a:p>
            <a:pPr marL="361950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err="1"/>
              <a:t>PSoC</a:t>
            </a:r>
            <a:r>
              <a:rPr lang="en-US"/>
              <a:t> (Programmable System-on-Chip) </a:t>
            </a:r>
          </a:p>
          <a:p>
            <a:pPr marL="361950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/>
              <a:t>Rabbit 2000 (8-bit) </a:t>
            </a:r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1919A6B-FE9F-C16F-D880-F616FB7F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31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4168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FF508E31-13C0-ECF7-BB1B-9A95B027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>
                <a:latin typeface="TH SarabunPSK" panose="020B0500040200020003" pitchFamily="34" charset="-34"/>
                <a:cs typeface="TH SarabunPSK" panose="020B0500040200020003" pitchFamily="34" charset="-34"/>
              </a:rPr>
              <a:t>Family of Microcontroller</a:t>
            </a:r>
            <a:endParaRPr lang="th-TH" sz="60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ตัวแทนเนื้อหา 1">
            <a:extLst>
              <a:ext uri="{FF2B5EF4-FFF2-40B4-BE49-F238E27FC236}">
                <a16:creationId xmlns:a16="http://schemas.microsoft.com/office/drawing/2014/main" id="{3CB2203D-2965-F4AD-005A-CEB4E4D31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/>
              <a:t>Texas Instruments Microcontroller </a:t>
            </a:r>
          </a:p>
          <a:p>
            <a:pPr marL="819150" lvl="1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/>
              <a:t>MSP 430 (16-bit)</a:t>
            </a:r>
          </a:p>
          <a:p>
            <a:pPr marL="819150" lvl="1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/>
              <a:t>C2000 (32-bit)</a:t>
            </a:r>
          </a:p>
          <a:p>
            <a:pPr marL="361950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/>
              <a:t>Stellaris (32-bit)</a:t>
            </a:r>
          </a:p>
          <a:p>
            <a:pPr marL="361950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/>
              <a:t>Toshiba </a:t>
            </a:r>
          </a:p>
          <a:p>
            <a:pPr marL="819150" lvl="1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/>
              <a:t>TLCS-870 (8-bit/16-bit)</a:t>
            </a:r>
          </a:p>
          <a:p>
            <a:pPr marL="361950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err="1"/>
              <a:t>Zilog</a:t>
            </a:r>
            <a:r>
              <a:rPr lang="en-US"/>
              <a:t> </a:t>
            </a:r>
          </a:p>
          <a:p>
            <a:pPr marL="819150" lvl="1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/>
              <a:t>eZ8 (16-bit)</a:t>
            </a:r>
          </a:p>
          <a:p>
            <a:pPr marL="819150" lvl="1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/>
              <a:t>eZ80 (8-bit) </a:t>
            </a:r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1919A6B-FE9F-C16F-D880-F616FB7F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32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26675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FF508E31-13C0-ECF7-BB1B-9A95B027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>
                <a:latin typeface="TH SarabunPSK" panose="020B0500040200020003" pitchFamily="34" charset="-34"/>
                <a:cs typeface="TH SarabunPSK" panose="020B0500040200020003" pitchFamily="34" charset="-34"/>
              </a:rPr>
              <a:t>Family of Microcontroller</a:t>
            </a:r>
            <a:endParaRPr lang="th-TH" sz="60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ตัวแทนเนื้อหา 1">
            <a:extLst>
              <a:ext uri="{FF2B5EF4-FFF2-40B4-BE49-F238E27FC236}">
                <a16:creationId xmlns:a16="http://schemas.microsoft.com/office/drawing/2014/main" id="{3CB2203D-2965-F4AD-005A-CEB4E4D31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Xtensa</a:t>
            </a:r>
            <a:endParaRPr lang="en-US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819150" lvl="1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/>
              <a:t>ESP32-D0WD-V3</a:t>
            </a:r>
          </a:p>
          <a:p>
            <a:pPr marL="819150" lvl="1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/>
              <a:t>ESP32-D0WDR2-V3</a:t>
            </a:r>
          </a:p>
          <a:p>
            <a:pPr marL="819150" lvl="1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/>
              <a:t>ESP32-U4WDH</a:t>
            </a:r>
          </a:p>
          <a:p>
            <a:pPr marL="819150" lvl="1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/>
              <a:t>ESP32-S0WD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1919A6B-FE9F-C16F-D880-F616FB7F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6883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FF508E31-13C0-ECF7-BB1B-9A95B027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>
                <a:latin typeface="TH SarabunPSK" panose="020B0500040200020003" pitchFamily="34" charset="-34"/>
                <a:cs typeface="TH SarabunPSK" panose="020B0500040200020003" pitchFamily="34" charset="-34"/>
              </a:rPr>
              <a:t>ESP32</a:t>
            </a:r>
            <a:endParaRPr lang="th-TH" sz="60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ตัวแทนเนื้อหา 1">
            <a:extLst>
              <a:ext uri="{FF2B5EF4-FFF2-40B4-BE49-F238E27FC236}">
                <a16:creationId xmlns:a16="http://schemas.microsoft.com/office/drawing/2014/main" id="{3CB2203D-2965-F4AD-005A-CEB4E4D31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61950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4000" b="0" i="0">
                <a:solidFill>
                  <a:srgbClr val="202122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CPU and Memory</a:t>
            </a:r>
          </a:p>
          <a:p>
            <a:pPr marL="819150" lvl="1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600" b="0" i="0" err="1">
                <a:solidFill>
                  <a:srgbClr val="202122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Xtensa</a:t>
            </a:r>
            <a:r>
              <a:rPr lang="en-US" sz="3600" b="0" i="0">
                <a:solidFill>
                  <a:srgbClr val="202122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® single-/dual-core 32-bit LX6 microprocessor(s)</a:t>
            </a:r>
          </a:p>
          <a:p>
            <a:pPr marL="1276350" lvl="2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200" b="0" i="0">
                <a:solidFill>
                  <a:srgbClr val="202122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1 core at 240 MHz: 504.85 CoreMark; 2.10 CoreMark/MHz</a:t>
            </a:r>
          </a:p>
          <a:p>
            <a:pPr marL="1276350" lvl="2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200" b="0" i="0">
                <a:solidFill>
                  <a:srgbClr val="202122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2 cores at 240 MHz: 994.26 CoreMark; 4.14 CoreMark/MHz</a:t>
            </a:r>
          </a:p>
          <a:p>
            <a:pPr marL="819150" lvl="1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600">
                <a:latin typeface="TH SarabunPSK" panose="020B0500040200020003" pitchFamily="34" charset="-34"/>
                <a:cs typeface="TH SarabunPSK" panose="020B0500040200020003" pitchFamily="34" charset="-34"/>
              </a:rPr>
              <a:t>448 KB ROM</a:t>
            </a:r>
            <a:endParaRPr lang="en-US" sz="3600">
              <a:solidFill>
                <a:srgbClr val="20212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819150" lvl="1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600" b="0" i="0">
                <a:solidFill>
                  <a:srgbClr val="202122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520 KB SRAM</a:t>
            </a:r>
          </a:p>
          <a:p>
            <a:pPr marL="819150" lvl="1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600" b="0" i="0">
                <a:solidFill>
                  <a:srgbClr val="202122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16 KB SRAM in RTC</a:t>
            </a:r>
          </a:p>
          <a:p>
            <a:pPr marL="819150" lvl="1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600" b="0" i="0">
                <a:solidFill>
                  <a:srgbClr val="202122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QSPI supports multiple flash/SRAM chips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1919A6B-FE9F-C16F-D880-F616FB7F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96513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FF508E31-13C0-ECF7-BB1B-9A95B027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>
                <a:latin typeface="TH SarabunPSK" panose="020B0500040200020003" pitchFamily="34" charset="-34"/>
                <a:cs typeface="TH SarabunPSK" panose="020B0500040200020003" pitchFamily="34" charset="-34"/>
              </a:rPr>
              <a:t>ESP32</a:t>
            </a:r>
            <a:endParaRPr lang="th-TH" sz="60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ตัวแทนเนื้อหา 1">
            <a:extLst>
              <a:ext uri="{FF2B5EF4-FFF2-40B4-BE49-F238E27FC236}">
                <a16:creationId xmlns:a16="http://schemas.microsoft.com/office/drawing/2014/main" id="{3CB2203D-2965-F4AD-005A-CEB4E4D31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61950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4000" b="0" i="0">
                <a:solidFill>
                  <a:srgbClr val="202122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Wi-Fi</a:t>
            </a:r>
          </a:p>
          <a:p>
            <a:pPr marL="819150" lvl="1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600" b="0" i="0">
                <a:solidFill>
                  <a:srgbClr val="202122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802.11 b/g/n</a:t>
            </a:r>
          </a:p>
          <a:p>
            <a:pPr marL="819150" lvl="1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600" b="0" i="0">
                <a:solidFill>
                  <a:srgbClr val="202122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802.11 n (2.4 GHz), up to 150 Mbps</a:t>
            </a:r>
          </a:p>
          <a:p>
            <a:pPr marL="361950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4000">
                <a:latin typeface="TH SarabunPSK" panose="020B0500040200020003" pitchFamily="34" charset="-34"/>
                <a:cs typeface="TH SarabunPSK" panose="020B0500040200020003" pitchFamily="34" charset="-34"/>
              </a:rPr>
              <a:t>Bluetooth</a:t>
            </a:r>
            <a:endParaRPr lang="en-US" sz="4000">
              <a:solidFill>
                <a:srgbClr val="20212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819150" lvl="1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600" b="0" i="0">
                <a:solidFill>
                  <a:srgbClr val="202122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Compliant with Bluetooth v4.2 BR/EDR and Bluetooth LE specifications</a:t>
            </a:r>
          </a:p>
          <a:p>
            <a:pPr marL="819150" lvl="1" indent="-3619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600" b="0" i="0">
                <a:solidFill>
                  <a:srgbClr val="202122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Class-1, class-2 and class-3 transmitter without external power amplifier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1919A6B-FE9F-C16F-D880-F616FB7F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41044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FF508E31-13C0-ECF7-BB1B-9A95B027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>
                <a:latin typeface="TH SarabunPSK" panose="020B0500040200020003" pitchFamily="34" charset="-34"/>
                <a:cs typeface="TH SarabunPSK" panose="020B0500040200020003" pitchFamily="34" charset="-34"/>
              </a:rPr>
              <a:t>ESP32 Block diagram</a:t>
            </a:r>
            <a:endParaRPr lang="th-TH" sz="60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1919A6B-FE9F-C16F-D880-F616FB7F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36</a:t>
            </a:fld>
            <a:endParaRPr lang="th-TH"/>
          </a:p>
        </p:txBody>
      </p:sp>
      <p:pic>
        <p:nvPicPr>
          <p:cNvPr id="8" name="ตัวแทนเนื้อหา 7">
            <a:extLst>
              <a:ext uri="{FF2B5EF4-FFF2-40B4-BE49-F238E27FC236}">
                <a16:creationId xmlns:a16="http://schemas.microsoft.com/office/drawing/2014/main" id="{5B7323EA-3C9E-F6A5-FFFA-96EF754DB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89" y="1253331"/>
            <a:ext cx="6166736" cy="5580184"/>
          </a:xfrm>
        </p:spPr>
      </p:pic>
    </p:spTree>
    <p:extLst>
      <p:ext uri="{BB962C8B-B14F-4D97-AF65-F5344CB8AC3E}">
        <p14:creationId xmlns:p14="http://schemas.microsoft.com/office/powerpoint/2010/main" val="3142776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363787D-9FC2-1AF5-07BA-65BD9035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>
                <a:latin typeface="TH SarabunPSK" panose="020B0500040200020003" pitchFamily="34" charset="-34"/>
                <a:cs typeface="TH SarabunPSK" panose="020B0500040200020003" pitchFamily="34" charset="-34"/>
              </a:rPr>
              <a:t>Microcontroller</a:t>
            </a:r>
            <a:endParaRPr lang="th-TH" sz="80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E1EFABD3-74D4-987C-1145-6486F92B0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6000" b="1">
                <a:latin typeface="TH Sarabun New" panose="020B0500040200020003" pitchFamily="34" charset="-34"/>
                <a:cs typeface="TH Sarabun New" panose="020B0500040200020003" pitchFamily="34" charset="-34"/>
              </a:rPr>
              <a:t>Development process</a:t>
            </a:r>
            <a:endParaRPr lang="th-TH" sz="60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A9F5C60-ACCE-7884-783B-4C549554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37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4543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FF508E31-13C0-ECF7-BB1B-9A95B027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>
                <a:latin typeface="TH SarabunPSK" panose="020B0500040200020003" pitchFamily="34" charset="-34"/>
                <a:cs typeface="TH SarabunPSK" panose="020B0500040200020003" pitchFamily="34" charset="-34"/>
              </a:rPr>
              <a:t>Host-Target system</a:t>
            </a:r>
            <a:endParaRPr lang="th-TH" sz="60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1919A6B-FE9F-C16F-D880-F616FB7F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38</a:t>
            </a:fld>
            <a:endParaRPr lang="th-TH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06F40CA8-4F88-9E6D-17F9-72DBCBF026CE}"/>
              </a:ext>
            </a:extLst>
          </p:cNvPr>
          <p:cNvSpPr txBox="1"/>
          <p:nvPr/>
        </p:nvSpPr>
        <p:spPr>
          <a:xfrm>
            <a:off x="6384925" y="1338263"/>
            <a:ext cx="543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US" sz="3600" b="1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IoT devices </a:t>
            </a:r>
            <a:r>
              <a:rPr lang="th-TH" sz="3600" b="1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มีทรัพยากรจำกัด</a:t>
            </a:r>
            <a:endParaRPr lang="en-US" sz="3600" b="1">
              <a:solidFill>
                <a:schemeClr val="accent6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th-TH" sz="3600" b="1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ไม่มีจอภาพ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th-TH" sz="3600" b="1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ไม่มีคีย์บอร์ด</a:t>
            </a:r>
            <a:endParaRPr lang="en-US" sz="3600" b="1">
              <a:solidFill>
                <a:schemeClr val="accent6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th-TH" sz="3600" b="1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ไม่มีเครื่องมือพัฒนาในตัว (</a:t>
            </a:r>
            <a:r>
              <a:rPr lang="en-US" sz="3600" b="1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compiler</a:t>
            </a:r>
            <a:r>
              <a:rPr lang="th-TH" sz="3600" b="1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</a:t>
            </a:r>
            <a:r>
              <a:rPr lang="en-US" sz="3600" b="1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linker, etc.) </a:t>
            </a:r>
          </a:p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th-TH" sz="3600" b="1">
                <a:solidFill>
                  <a:srgbClr val="9933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ต้องยืมมือระบบอื่นช่วยพัฒนาโปรแกรม</a:t>
            </a:r>
            <a:r>
              <a:rPr lang="en-US" sz="3600" b="1">
                <a:solidFill>
                  <a:srgbClr val="9933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(Host)</a:t>
            </a:r>
            <a:endParaRPr lang="th-TH" sz="3600" b="1">
              <a:solidFill>
                <a:srgbClr val="9933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th-TH" sz="3600" b="1" i="0">
                <a:solidFill>
                  <a:srgbClr val="9933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แล้ว </a:t>
            </a:r>
            <a:r>
              <a:rPr lang="en-US" sz="3600" b="1" i="0">
                <a:solidFill>
                  <a:srgbClr val="9933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download </a:t>
            </a:r>
            <a:r>
              <a:rPr lang="th-TH" sz="3600" b="1" i="0">
                <a:solidFill>
                  <a:srgbClr val="9933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มาลงใน </a:t>
            </a:r>
            <a:r>
              <a:rPr lang="en-US" sz="3600" b="1" i="0">
                <a:solidFill>
                  <a:srgbClr val="9933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target</a:t>
            </a:r>
            <a:r>
              <a:rPr lang="th-TH" sz="3600" b="1" i="0">
                <a:solidFill>
                  <a:srgbClr val="9933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D914DB9D-FC1A-C6D7-EE5D-BD8FF21F3554}"/>
              </a:ext>
            </a:extLst>
          </p:cNvPr>
          <p:cNvSpPr/>
          <p:nvPr/>
        </p:nvSpPr>
        <p:spPr>
          <a:xfrm>
            <a:off x="542925" y="2871787"/>
            <a:ext cx="1885950" cy="111442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Personal</a:t>
            </a:r>
          </a:p>
          <a:p>
            <a:pPr algn="ctr"/>
            <a:r>
              <a:rPr lang="en-US"/>
              <a:t>Computer</a:t>
            </a:r>
            <a:endParaRPr lang="th-TH"/>
          </a:p>
        </p:txBody>
      </p:sp>
      <p:sp>
        <p:nvSpPr>
          <p:cNvPr id="9" name="สี่เหลี่ยมผืนผ้า: มุมมน 8">
            <a:extLst>
              <a:ext uri="{FF2B5EF4-FFF2-40B4-BE49-F238E27FC236}">
                <a16:creationId xmlns:a16="http://schemas.microsoft.com/office/drawing/2014/main" id="{BD21C437-825D-99E2-E7F5-AF1E23D8F593}"/>
              </a:ext>
            </a:extLst>
          </p:cNvPr>
          <p:cNvSpPr/>
          <p:nvPr/>
        </p:nvSpPr>
        <p:spPr>
          <a:xfrm>
            <a:off x="657225" y="4081462"/>
            <a:ext cx="1676400" cy="40957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C620DE36-B3F0-1758-4BC3-EC65BDA5714C}"/>
              </a:ext>
            </a:extLst>
          </p:cNvPr>
          <p:cNvSpPr/>
          <p:nvPr/>
        </p:nvSpPr>
        <p:spPr>
          <a:xfrm>
            <a:off x="3810000" y="3086100"/>
            <a:ext cx="1533525" cy="1228725"/>
          </a:xfrm>
          <a:prstGeom prst="round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IoT</a:t>
            </a:r>
          </a:p>
          <a:p>
            <a:pPr algn="ctr"/>
            <a:r>
              <a:rPr lang="en-US"/>
              <a:t>Device</a:t>
            </a:r>
            <a:endParaRPr lang="th-TH"/>
          </a:p>
        </p:txBody>
      </p:sp>
      <p:cxnSp>
        <p:nvCxnSpPr>
          <p:cNvPr id="12" name="ลูกศรเชื่อมต่อแบบตรง 11">
            <a:extLst>
              <a:ext uri="{FF2B5EF4-FFF2-40B4-BE49-F238E27FC236}">
                <a16:creationId xmlns:a16="http://schemas.microsoft.com/office/drawing/2014/main" id="{01DC56DF-E5D5-4AE1-06DD-D8C74829EE69}"/>
              </a:ext>
            </a:extLst>
          </p:cNvPr>
          <p:cNvCxnSpPr>
            <a:cxnSpLocks/>
          </p:cNvCxnSpPr>
          <p:nvPr/>
        </p:nvCxnSpPr>
        <p:spPr>
          <a:xfrm>
            <a:off x="2638425" y="3524250"/>
            <a:ext cx="1000125" cy="228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7FE179D9-ED9A-4A51-D666-4087896656A2}"/>
              </a:ext>
            </a:extLst>
          </p:cNvPr>
          <p:cNvSpPr txBox="1"/>
          <p:nvPr/>
        </p:nvSpPr>
        <p:spPr>
          <a:xfrm>
            <a:off x="657225" y="2238137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Host Computer</a:t>
            </a:r>
            <a:endParaRPr lang="th-TH"/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6BC57AC4-697C-1C77-B3FF-B0630B3FC89E}"/>
              </a:ext>
            </a:extLst>
          </p:cNvPr>
          <p:cNvSpPr txBox="1"/>
          <p:nvPr/>
        </p:nvSpPr>
        <p:spPr>
          <a:xfrm>
            <a:off x="3681412" y="2610922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Target system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5910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สี่เหลี่ยมผืนผ้า: มุมมน 27">
            <a:extLst>
              <a:ext uri="{FF2B5EF4-FFF2-40B4-BE49-F238E27FC236}">
                <a16:creationId xmlns:a16="http://schemas.microsoft.com/office/drawing/2014/main" id="{A7554D12-369A-6FE2-70D1-FA8F2FFE4B7F}"/>
              </a:ext>
            </a:extLst>
          </p:cNvPr>
          <p:cNvSpPr/>
          <p:nvPr/>
        </p:nvSpPr>
        <p:spPr>
          <a:xfrm>
            <a:off x="6643686" y="523874"/>
            <a:ext cx="5248275" cy="4743449"/>
          </a:xfrm>
          <a:prstGeom prst="roundRect">
            <a:avLst>
              <a:gd name="adj" fmla="val 3012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FF508E31-13C0-ECF7-BB1B-9A95B027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>
                <a:latin typeface="TH SarabunPSK" panose="020B0500040200020003" pitchFamily="34" charset="-34"/>
                <a:cs typeface="TH SarabunPSK" panose="020B0500040200020003" pitchFamily="34" charset="-34"/>
              </a:rPr>
              <a:t>Development process</a:t>
            </a:r>
            <a:endParaRPr lang="th-TH" sz="60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1919A6B-FE9F-C16F-D880-F616FB7F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39</a:t>
            </a:fld>
            <a:endParaRPr lang="th-TH"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7363FF0-A767-AA50-B971-833C24678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62575" cy="3648075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ตัวเชื่อมต่อ: หักมุม 7">
            <a:extLst>
              <a:ext uri="{FF2B5EF4-FFF2-40B4-BE49-F238E27FC236}">
                <a16:creationId xmlns:a16="http://schemas.microsoft.com/office/drawing/2014/main" id="{3DB0F47F-DCAA-BC75-5EDC-9B3E9357E43B}"/>
              </a:ext>
            </a:extLst>
          </p:cNvPr>
          <p:cNvCxnSpPr>
            <a:cxnSpLocks/>
            <a:stCxn id="2" idx="2"/>
            <a:endCxn id="11" idx="1"/>
          </p:cNvCxnSpPr>
          <p:nvPr/>
        </p:nvCxnSpPr>
        <p:spPr>
          <a:xfrm rot="16200000" flipH="1">
            <a:off x="4242594" y="4615657"/>
            <a:ext cx="568325" cy="201453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BDBFA01E-97E8-B581-84CE-A6375EBFD5BD}"/>
              </a:ext>
            </a:extLst>
          </p:cNvPr>
          <p:cNvSpPr/>
          <p:nvPr/>
        </p:nvSpPr>
        <p:spPr>
          <a:xfrm>
            <a:off x="5534024" y="5457825"/>
            <a:ext cx="1666875" cy="8985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Loader</a:t>
            </a:r>
          </a:p>
          <a:p>
            <a:pPr algn="ctr"/>
            <a:r>
              <a:rPr lang="en-US"/>
              <a:t>or</a:t>
            </a:r>
          </a:p>
          <a:p>
            <a:pPr algn="ctr"/>
            <a:r>
              <a:rPr lang="en-US"/>
              <a:t>Programmer</a:t>
            </a:r>
            <a:endParaRPr lang="th-TH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FE982210-0F85-A617-4DF4-1AC36466168B}"/>
              </a:ext>
            </a:extLst>
          </p:cNvPr>
          <p:cNvSpPr/>
          <p:nvPr/>
        </p:nvSpPr>
        <p:spPr>
          <a:xfrm>
            <a:off x="8096249" y="5457824"/>
            <a:ext cx="1666875" cy="8985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IoT</a:t>
            </a:r>
          </a:p>
          <a:p>
            <a:pPr algn="ctr"/>
            <a:r>
              <a:rPr lang="en-US"/>
              <a:t>Device</a:t>
            </a:r>
            <a:endParaRPr lang="th-TH"/>
          </a:p>
        </p:txBody>
      </p:sp>
      <p:cxnSp>
        <p:nvCxnSpPr>
          <p:cNvPr id="20" name="ลูกศรเชื่อมต่อแบบตรง 19">
            <a:extLst>
              <a:ext uri="{FF2B5EF4-FFF2-40B4-BE49-F238E27FC236}">
                <a16:creationId xmlns:a16="http://schemas.microsoft.com/office/drawing/2014/main" id="{41ECD1BE-DBFF-75C1-6E82-4FC2FAD032C0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 flipV="1">
            <a:off x="7200899" y="5907087"/>
            <a:ext cx="89535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รูปภาพ 21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5FEA095-FAE3-ACAE-6918-E02EA3905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86" y="704346"/>
            <a:ext cx="2643189" cy="19726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7C819056-CE7E-6D79-32DC-15E5A9FAE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219450"/>
            <a:ext cx="2900342" cy="1872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ตัวเชื่อมต่อ: หักมุม 25">
            <a:extLst>
              <a:ext uri="{FF2B5EF4-FFF2-40B4-BE49-F238E27FC236}">
                <a16:creationId xmlns:a16="http://schemas.microsoft.com/office/drawing/2014/main" id="{8BB02A73-2CB0-62BB-C831-848EC5E6ECB0}"/>
              </a:ext>
            </a:extLst>
          </p:cNvPr>
          <p:cNvCxnSpPr>
            <a:stCxn id="22" idx="2"/>
            <a:endCxn id="24" idx="1"/>
          </p:cNvCxnSpPr>
          <p:nvPr/>
        </p:nvCxnSpPr>
        <p:spPr>
          <a:xfrm rot="16200000" flipH="1">
            <a:off x="7548728" y="3093581"/>
            <a:ext cx="1478424" cy="64531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กล่องข้อความ 28">
            <a:extLst>
              <a:ext uri="{FF2B5EF4-FFF2-40B4-BE49-F238E27FC236}">
                <a16:creationId xmlns:a16="http://schemas.microsoft.com/office/drawing/2014/main" id="{1CA9A516-1297-DD07-BD4C-2A412A773D41}"/>
              </a:ext>
            </a:extLst>
          </p:cNvPr>
          <p:cNvSpPr txBox="1"/>
          <p:nvPr/>
        </p:nvSpPr>
        <p:spPr>
          <a:xfrm>
            <a:off x="9394030" y="761880"/>
            <a:ext cx="21812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rgbClr val="993300"/>
                </a:solidFill>
              </a:rPr>
              <a:t>Host tools</a:t>
            </a:r>
          </a:p>
          <a:p>
            <a:pPr marL="542925" lvl="1" indent="-276225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rgbClr val="993300"/>
                </a:solidFill>
              </a:rPr>
              <a:t>Compiler</a:t>
            </a:r>
          </a:p>
          <a:p>
            <a:pPr marL="542925" lvl="1" indent="-276225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rgbClr val="993300"/>
                </a:solidFill>
              </a:rPr>
              <a:t>Linker</a:t>
            </a:r>
          </a:p>
          <a:p>
            <a:pPr marL="542925" lvl="1" indent="-276225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rgbClr val="993300"/>
                </a:solidFill>
              </a:rPr>
              <a:t>Locator</a:t>
            </a:r>
          </a:p>
          <a:p>
            <a:pPr marL="542925" lvl="1" indent="-276225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rgbClr val="993300"/>
                </a:solidFill>
              </a:rPr>
              <a:t>Loader </a:t>
            </a:r>
            <a:endParaRPr lang="th-TH" sz="2000">
              <a:solidFill>
                <a:srgbClr val="99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715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363787D-9FC2-1AF5-07BA-65BD9035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>
                <a:latin typeface="TH SarabunPSK" panose="020B0500040200020003" pitchFamily="34" charset="-34"/>
                <a:cs typeface="TH SarabunPSK" panose="020B0500040200020003" pitchFamily="34" charset="-34"/>
              </a:rPr>
              <a:t>Computer</a:t>
            </a:r>
            <a:endParaRPr lang="th-TH" sz="80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E1EFABD3-74D4-987C-1145-6486F92B0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sz="60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A9F5C60-ACCE-7884-783B-4C549554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67331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812B71C-1906-88C4-4561-62D3AAEB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40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15319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812B71C-1906-88C4-4561-62D3AAEB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5</a:t>
            </a:fld>
            <a:endParaRPr lang="th-TH"/>
          </a:p>
        </p:txBody>
      </p:sp>
      <p:pic>
        <p:nvPicPr>
          <p:cNvPr id="6" name="รูปภาพ 5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17A7EFB-49C5-CEB9-9EF2-E6DBD8DD3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02400" cy="6758804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EC5506AE-44ED-1927-B473-B2293756A40D}"/>
              </a:ext>
            </a:extLst>
          </p:cNvPr>
          <p:cNvSpPr txBox="1"/>
          <p:nvPr/>
        </p:nvSpPr>
        <p:spPr>
          <a:xfrm>
            <a:off x="6553200" y="297934"/>
            <a:ext cx="18923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 b="1" i="0">
                <a:solidFill>
                  <a:srgbClr val="0070C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ENIAC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5384B445-7BD9-6268-17FB-8C4C486E7758}"/>
              </a:ext>
            </a:extLst>
          </p:cNvPr>
          <p:cNvSpPr txBox="1"/>
          <p:nvPr/>
        </p:nvSpPr>
        <p:spPr>
          <a:xfrm>
            <a:off x="6502400" y="1067375"/>
            <a:ext cx="543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th-TH" sz="3600" b="1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เริ่มดำเนินการสร้างในปี 1943 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th-TH" sz="3600" b="1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แล้วเสร็จปี 1946</a:t>
            </a:r>
          </a:p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th-TH" sz="3600" b="1" i="0">
                <a:solidFill>
                  <a:srgbClr val="9933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ใช้หลอดสุญญากาศ 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th-TH" sz="3600" b="1" i="0">
                <a:solidFill>
                  <a:srgbClr val="9933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ยังไม่มีการประดิษฐ์ทรานซิสเตอร์ที่ใช้งานได้จริงจนกระทั่ง 1947</a:t>
            </a:r>
            <a:endParaRPr lang="en-US" sz="3600" b="1" i="0">
              <a:solidFill>
                <a:srgbClr val="993300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22027D4E-CDA5-4DF8-75FA-AB7BB1858AC2}"/>
              </a:ext>
            </a:extLst>
          </p:cNvPr>
          <p:cNvSpPr txBox="1"/>
          <p:nvPr/>
        </p:nvSpPr>
        <p:spPr>
          <a:xfrm>
            <a:off x="6553200" y="4216538"/>
            <a:ext cx="521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>
                <a:hlinkClick r:id="rId3"/>
              </a:rPr>
              <a:t>https://www.computerhope.com/jargon/e/eniac.htm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5339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812B71C-1906-88C4-4561-62D3AAEB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6</a:t>
            </a:fld>
            <a:endParaRPr lang="th-TH"/>
          </a:p>
        </p:txBody>
      </p:sp>
      <p:pic>
        <p:nvPicPr>
          <p:cNvPr id="13" name="ตัวแทนเนื้อหา 12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41D1B7B-E7B5-E874-62B4-A53902049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4" y="279400"/>
            <a:ext cx="8940589" cy="58806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A5EF73E7-6EC0-D7A2-2E8E-08CBC605E213}"/>
              </a:ext>
            </a:extLst>
          </p:cNvPr>
          <p:cNvSpPr txBox="1"/>
          <p:nvPr/>
        </p:nvSpPr>
        <p:spPr>
          <a:xfrm>
            <a:off x="1054100" y="6356350"/>
            <a:ext cx="8928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>
                <a:hlinkClick r:id="rId3"/>
              </a:rPr>
              <a:t>https://www.computerhistory.org/siliconengine/invention-of-the-point-contact-transistor/</a:t>
            </a:r>
            <a:endParaRPr lang="th-TH"/>
          </a:p>
        </p:txBody>
      </p:sp>
      <p:pic>
        <p:nvPicPr>
          <p:cNvPr id="19" name="รูปภาพ 18" descr="รูปภาพประกอบด้วย ข้อความ, บุคคล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6441C3F-129E-6C30-D2C8-374B54106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331" y="279400"/>
            <a:ext cx="2616819" cy="345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3834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812B71C-1906-88C4-4561-62D3AAEB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7</a:t>
            </a:fld>
            <a:endParaRPr lang="th-TH"/>
          </a:p>
        </p:txBody>
      </p:sp>
      <p:pic>
        <p:nvPicPr>
          <p:cNvPr id="6" name="รูปภาพ 5" descr="รูปภาพประกอบด้วย ข้อความ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7AB8DF9-8DA9-A84C-9CDD-D32B321D4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67" y="0"/>
            <a:ext cx="8607434" cy="646005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17EA60C7-AEEF-9177-5538-55D50C5C55FE}"/>
              </a:ext>
            </a:extLst>
          </p:cNvPr>
          <p:cNvSpPr txBox="1"/>
          <p:nvPr/>
        </p:nvSpPr>
        <p:spPr>
          <a:xfrm>
            <a:off x="1527167" y="6538912"/>
            <a:ext cx="7808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>
                <a:hlinkClick r:id="rId3"/>
              </a:rPr>
              <a:t>https://qudev.phys.ethz.ch/static/content/QSIT16/QSIT16_V01_Intro_Moore.pdf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75725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812B71C-1906-88C4-4561-62D3AAEB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8</a:t>
            </a:fld>
            <a:endParaRPr lang="th-TH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1E0F341-1DB2-EEB4-6A57-A44CE4A72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8" y="0"/>
            <a:ext cx="9166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2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A7A2511-8DDC-F80C-8D1F-AF052A35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9915-C655-43D1-816A-45BF5FD32A49}" type="slidenum">
              <a:rPr lang="th-TH" smtClean="0"/>
              <a:t>9</a:t>
            </a:fld>
            <a:endParaRPr lang="th-TH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4ADDEA25-2A15-905A-0D74-C95319B0A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29" y="241300"/>
            <a:ext cx="10441152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58869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ธีมของ Office</vt:lpstr>
      <vt:lpstr>หน่วยที่ 2</vt:lpstr>
      <vt:lpstr>สถาปัตยกรรม IoT</vt:lpstr>
      <vt:lpstr>PowerPoint Presentation</vt:lpstr>
      <vt:lpstr>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 organization</vt:lpstr>
      <vt:lpstr>PowerPoint Presentation</vt:lpstr>
      <vt:lpstr>PowerPoint Presentation</vt:lpstr>
      <vt:lpstr>PowerPoint Presentation</vt:lpstr>
      <vt:lpstr>PowerPoint Presentation</vt:lpstr>
      <vt:lpstr>Computer architecture</vt:lpstr>
      <vt:lpstr>Structure of the IAS Computer</vt:lpstr>
      <vt:lpstr>Von-Neumann /Princeton architecture</vt:lpstr>
      <vt:lpstr>Harvard architecture </vt:lpstr>
      <vt:lpstr>CISC and RISC Instruction Set Architecture</vt:lpstr>
      <vt:lpstr>CISC and RISC Instruction Set Architecture</vt:lpstr>
      <vt:lpstr>CISC and RISC Instruction Set Architecture</vt:lpstr>
      <vt:lpstr>RISC and CISC Instruction Set Architecture - Pipelining</vt:lpstr>
      <vt:lpstr>Microcontroller</vt:lpstr>
      <vt:lpstr>The first Microcontroller</vt:lpstr>
      <vt:lpstr>Microcontroller VS Microprocessor</vt:lpstr>
      <vt:lpstr>Microcontroller VS Microprocessor</vt:lpstr>
      <vt:lpstr>Family of Microcontroller</vt:lpstr>
      <vt:lpstr>Family of Microcontroller</vt:lpstr>
      <vt:lpstr>Family of Microcontroller</vt:lpstr>
      <vt:lpstr>Family of Microcontroller</vt:lpstr>
      <vt:lpstr>Family of Microcontroller</vt:lpstr>
      <vt:lpstr>Family of Microcontroller</vt:lpstr>
      <vt:lpstr>ESP32</vt:lpstr>
      <vt:lpstr>ESP32</vt:lpstr>
      <vt:lpstr>ESP32 Block diagram</vt:lpstr>
      <vt:lpstr>Microcontroller</vt:lpstr>
      <vt:lpstr>Host-Target system</vt:lpstr>
      <vt:lpstr>Development process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koson trachu</dc:creator>
  <cp:revision>1</cp:revision>
  <dcterms:created xsi:type="dcterms:W3CDTF">2022-08-07T11:31:22Z</dcterms:created>
  <dcterms:modified xsi:type="dcterms:W3CDTF">2022-08-07T20:02:46Z</dcterms:modified>
</cp:coreProperties>
</file>